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7559675" cy="10691813"/>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bg>
      <p:bgPr>
        <a:blipFill rotWithShape="0">
          <a:blip r:embed="rId2"/>
          <a:stretch/>
        </a:blipFill>
        <a:effectLst/>
      </p:bgPr>
    </p:bg>
    <p:spTree>
      <p:nvGrpSpPr>
        <p:cNvPr id="1" name=""/>
        <p:cNvGrpSpPr/>
        <p:nvPr/>
      </p:nvGrpSpPr>
      <p:grpSpPr>
        <a:xfrm>
          <a:off x="0" y="0"/>
          <a:ext cx="0" cy="0"/>
          <a:chOff x="0" y="0"/>
          <a:chExt cx="0" cy="0"/>
        </a:xfrm>
      </p:grpSpPr>
      <p:grpSp>
        <p:nvGrpSpPr>
          <p:cNvPr id="16" name="Group 6"/>
          <p:cNvGrpSpPr/>
          <p:nvPr/>
        </p:nvGrpSpPr>
        <p:grpSpPr>
          <a:xfrm>
            <a:off x="-15840" y="0"/>
            <a:ext cx="12229560" cy="6855840"/>
            <a:chOff x="-15840" y="0"/>
            <a:chExt cx="12229560" cy="6855840"/>
          </a:xfrm>
        </p:grpSpPr>
        <p:pic>
          <p:nvPicPr>
            <p:cNvPr id="17" name="Picture 7" descr="HD-PanelContent.png"/>
            <p:cNvPicPr/>
            <p:nvPr/>
          </p:nvPicPr>
          <p:blipFill>
            <a:blip r:embed="rId3"/>
            <a:stretch/>
          </p:blipFill>
          <p:spPr>
            <a:xfrm>
              <a:off x="0" y="0"/>
              <a:ext cx="12188520" cy="6855840"/>
            </a:xfrm>
            <a:prstGeom prst="rect">
              <a:avLst/>
            </a:prstGeom>
            <a:noFill/>
            <a:ln w="0">
              <a:noFill/>
            </a:ln>
          </p:spPr>
        </p:pic>
        <p:sp>
          <p:nvSpPr>
            <p:cNvPr id="2"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3"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4" name="Picture 10" descr="HDRibbonContent-UniformTrim.png"/>
            <p:cNvPicPr/>
            <p:nvPr/>
          </p:nvPicPr>
          <p:blipFill>
            <a:blip r:embed="rId4"/>
            <a:stretch/>
          </p:blipFill>
          <p:spPr>
            <a:xfrm>
              <a:off x="11436840" y="3153960"/>
              <a:ext cx="776880" cy="606240"/>
            </a:xfrm>
            <a:prstGeom prst="rect">
              <a:avLst/>
            </a:prstGeom>
            <a:noFill/>
            <a:ln w="0">
              <a:noFill/>
            </a:ln>
          </p:spPr>
        </p:pic>
      </p:grpSp>
      <p:grpSp>
        <p:nvGrpSpPr>
          <p:cNvPr id="5" name="Group 6"/>
          <p:cNvGrpSpPr/>
          <p:nvPr/>
        </p:nvGrpSpPr>
        <p:grpSpPr>
          <a:xfrm>
            <a:off x="-16920" y="0"/>
            <a:ext cx="12230640" cy="6855840"/>
            <a:chOff x="-16920" y="0"/>
            <a:chExt cx="12230640" cy="6855840"/>
          </a:xfrm>
        </p:grpSpPr>
        <p:pic>
          <p:nvPicPr>
            <p:cNvPr id="6" name="Picture 15" descr="HD-PanelTitleR1.png"/>
            <p:cNvPicPr/>
            <p:nvPr/>
          </p:nvPicPr>
          <p:blipFill>
            <a:blip r:embed="rId5"/>
            <a:stretch/>
          </p:blipFill>
          <p:spPr>
            <a:xfrm>
              <a:off x="0" y="0"/>
              <a:ext cx="12188520" cy="6855840"/>
            </a:xfrm>
            <a:prstGeom prst="rect">
              <a:avLst/>
            </a:prstGeom>
            <a:noFill/>
            <a:ln w="0">
              <a:noFill/>
            </a:ln>
          </p:spPr>
        </p:pic>
        <p:sp>
          <p:nvSpPr>
            <p:cNvPr id="7" name="Rectangle 25"/>
            <p:cNvSpPr/>
            <p:nvPr/>
          </p:nvSpPr>
          <p:spPr>
            <a:xfrm>
              <a:off x="2328480" y="1540800"/>
              <a:ext cx="7543440" cy="383508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8" name="Picture 16" descr="HDRibbonTitle-UniformTrim.png"/>
            <p:cNvPicPr/>
            <p:nvPr/>
          </p:nvPicPr>
          <p:blipFill>
            <a:blip r:embed="rId6"/>
            <a:stretch/>
          </p:blipFill>
          <p:spPr>
            <a:xfrm>
              <a:off x="-16920" y="3147480"/>
              <a:ext cx="2477520" cy="612360"/>
            </a:xfrm>
            <a:prstGeom prst="rect">
              <a:avLst/>
            </a:prstGeom>
            <a:noFill/>
            <a:ln w="0">
              <a:noFill/>
            </a:ln>
          </p:spPr>
        </p:pic>
        <p:pic>
          <p:nvPicPr>
            <p:cNvPr id="9" name="Picture 19" descr="HDRibbonTitle-UniformTrim.png"/>
            <p:cNvPicPr/>
            <p:nvPr/>
          </p:nvPicPr>
          <p:blipFill>
            <a:blip r:embed="rId6"/>
            <a:stretch/>
          </p:blipFill>
          <p:spPr>
            <a:xfrm>
              <a:off x="9736200" y="3147480"/>
              <a:ext cx="2477520" cy="612360"/>
            </a:xfrm>
            <a:prstGeom prst="rect">
              <a:avLst/>
            </a:prstGeom>
            <a:noFill/>
            <a:ln w="0">
              <a:noFill/>
            </a:ln>
          </p:spPr>
        </p:pic>
      </p:grpSp>
      <p:sp>
        <p:nvSpPr>
          <p:cNvPr id="10" name="PlaceHolder 1"/>
          <p:cNvSpPr>
            <a:spLocks noGrp="1"/>
          </p:cNvSpPr>
          <p:nvPr>
            <p:ph type="title"/>
          </p:nvPr>
        </p:nvSpPr>
        <p:spPr>
          <a:xfrm>
            <a:off x="2692440" y="1871280"/>
            <a:ext cx="6815160" cy="1515240"/>
          </a:xfrm>
          <a:prstGeom prst="rect">
            <a:avLst/>
          </a:prstGeom>
          <a:noFill/>
          <a:ln w="0">
            <a:noFill/>
          </a:ln>
        </p:spPr>
        <p:txBody>
          <a:bodyPr lIns="91440" tIns="45720" rIns="91440" bIns="45720" anchor="b">
            <a:noAutofit/>
          </a:bodyPr>
          <a:lstStyle/>
          <a:p>
            <a:pPr indent="0" algn="ctr" defTabSz="457200">
              <a:lnSpc>
                <a:spcPct val="100000"/>
              </a:lnSpc>
              <a:buNone/>
            </a:pPr>
            <a:r>
              <a:rPr lang="pl-PL" sz="5400" b="0" u="none" strike="noStrike">
                <a:solidFill>
                  <a:schemeClr val="dk1">
                    <a:lumMod val="85000"/>
                    <a:lumOff val="15000"/>
                  </a:schemeClr>
                </a:solidFill>
                <a:effectLst/>
                <a:uFillTx/>
                <a:latin typeface="Garamond"/>
              </a:rPr>
              <a:t>Kliknij, aby edytować styl</a:t>
            </a:r>
            <a:endParaRPr lang="en-US" sz="5400" b="0" u="none" strike="noStrike">
              <a:solidFill>
                <a:schemeClr val="dk1"/>
              </a:solidFill>
              <a:effectLst/>
              <a:uFillTx/>
              <a:latin typeface="Garamond"/>
            </a:endParaRPr>
          </a:p>
        </p:txBody>
      </p:sp>
      <p:sp>
        <p:nvSpPr>
          <p:cNvPr id="11" name="PlaceHolder 2"/>
          <p:cNvSpPr>
            <a:spLocks noGrp="1"/>
          </p:cNvSpPr>
          <p:nvPr>
            <p:ph type="dt" idx="1"/>
          </p:nvPr>
        </p:nvSpPr>
        <p:spPr>
          <a:xfrm>
            <a:off x="7983360" y="5037840"/>
            <a:ext cx="89712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 </a:t>
            </a:r>
            <a:endParaRPr lang="pl-PL" sz="1000" b="0" u="none" strike="noStrike">
              <a:solidFill>
                <a:srgbClr val="000000"/>
              </a:solidFill>
              <a:effectLst/>
              <a:uFillTx/>
              <a:latin typeface="Times New Roman"/>
            </a:endParaRPr>
          </a:p>
        </p:txBody>
      </p:sp>
      <p:sp>
        <p:nvSpPr>
          <p:cNvPr id="12" name="PlaceHolder 3"/>
          <p:cNvSpPr>
            <a:spLocks noGrp="1"/>
          </p:cNvSpPr>
          <p:nvPr>
            <p:ph type="ftr" idx="2"/>
          </p:nvPr>
        </p:nvSpPr>
        <p:spPr>
          <a:xfrm>
            <a:off x="2692440" y="5037840"/>
            <a:ext cx="521424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 </a:t>
            </a:r>
          </a:p>
        </p:txBody>
      </p:sp>
      <p:sp>
        <p:nvSpPr>
          <p:cNvPr id="13" name="PlaceHolder 4"/>
          <p:cNvSpPr>
            <a:spLocks noGrp="1"/>
          </p:cNvSpPr>
          <p:nvPr>
            <p:ph type="sldNum" idx="3"/>
          </p:nvPr>
        </p:nvSpPr>
        <p:spPr>
          <a:xfrm>
            <a:off x="8956800" y="5037840"/>
            <a:ext cx="55080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06C2D0F3-D608-4A1B-BD51-F4F2150F1976}"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cxnSp>
        <p:nvCxnSpPr>
          <p:cNvPr id="14" name="Straight Connector 14"/>
          <p:cNvCxnSpPr/>
          <p:nvPr/>
        </p:nvCxnSpPr>
        <p:spPr>
          <a:xfrm>
            <a:off x="2692080" y="3521880"/>
            <a:ext cx="6816240" cy="360"/>
          </a:xfrm>
          <a:prstGeom prst="straightConnector1">
            <a:avLst/>
          </a:prstGeom>
          <a:ln>
            <a:solidFill>
              <a:srgbClr val="83992A"/>
            </a:solidFill>
            <a:round/>
          </a:ln>
        </p:spPr>
      </p:cxnSp>
      <p:sp>
        <p:nvSpPr>
          <p:cNvPr id="15"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2400" b="0" u="none" strike="noStrike">
                <a:solidFill>
                  <a:schemeClr val="dk1">
                    <a:lumMod val="85000"/>
                    <a:lumOff val="15000"/>
                  </a:schemeClr>
                </a:solidFill>
                <a:effectLst/>
                <a:uFillTx/>
                <a:latin typeface="Garamond"/>
              </a:rPr>
              <a:t>Kliknij, aby edytować format tekstu konspektu</a:t>
            </a:r>
          </a:p>
          <a:p>
            <a:pPr marL="864000" lvl="1" indent="-324000">
              <a:spcBef>
                <a:spcPts val="1134"/>
              </a:spcBef>
              <a:buClr>
                <a:srgbClr val="000000"/>
              </a:buClr>
              <a:buSzPct val="75000"/>
              <a:buFont typeface="Symbol" charset="2"/>
              <a:buChar char=""/>
            </a:pPr>
            <a:r>
              <a:rPr lang="en-US" sz="1800" b="0" u="none" strike="noStrike">
                <a:solidFill>
                  <a:schemeClr val="dk1">
                    <a:lumMod val="85000"/>
                    <a:lumOff val="15000"/>
                  </a:schemeClr>
                </a:solidFill>
                <a:effectLst/>
                <a:uFillTx/>
                <a:latin typeface="Garamond"/>
              </a:rPr>
              <a:t>Drugi poziom konspektu</a:t>
            </a:r>
          </a:p>
          <a:p>
            <a:pPr marL="1296000" lvl="2" indent="-288000">
              <a:spcBef>
                <a:spcPts val="850"/>
              </a:spcBef>
              <a:buClr>
                <a:srgbClr val="000000"/>
              </a:buClr>
              <a:buSzPct val="45000"/>
              <a:buFont typeface="Wingdings" charset="2"/>
              <a:buChar char=""/>
            </a:pPr>
            <a:r>
              <a:rPr lang="en-US" sz="1600" b="0" u="none" strike="noStrike">
                <a:solidFill>
                  <a:schemeClr val="dk1">
                    <a:lumMod val="85000"/>
                    <a:lumOff val="15000"/>
                  </a:schemeClr>
                </a:solidFill>
                <a:effectLst/>
                <a:uFillTx/>
                <a:latin typeface="Garamond"/>
              </a:rPr>
              <a:t>Trzeci poziom konspektu</a:t>
            </a:r>
          </a:p>
          <a:p>
            <a:pPr marL="1728000" lvl="3" indent="-216000">
              <a:spcBef>
                <a:spcPts val="567"/>
              </a:spcBef>
              <a:buClr>
                <a:srgbClr val="000000"/>
              </a:buClr>
              <a:buSzPct val="75000"/>
              <a:buFont typeface="Symbol" charset="2"/>
              <a:buChar char=""/>
            </a:pPr>
            <a:r>
              <a:rPr lang="en-US" sz="1400" b="0" u="none" strike="noStrike">
                <a:solidFill>
                  <a:schemeClr val="dk1">
                    <a:lumMod val="85000"/>
                    <a:lumOff val="15000"/>
                  </a:schemeClr>
                </a:solidFill>
                <a:effectLst/>
                <a:uFillTx/>
                <a:latin typeface="Garamond"/>
              </a:rPr>
              <a:t>Czwarty poziom konspektu</a:t>
            </a:r>
          </a:p>
          <a:p>
            <a:pPr marL="2160000" lvl="4" indent="-216000">
              <a:spcBef>
                <a:spcPts val="283"/>
              </a:spcBef>
              <a:buClr>
                <a:srgbClr val="000000"/>
              </a:buClr>
              <a:buSzPct val="45000"/>
              <a:buFont typeface="Wingdings" charset="2"/>
              <a:buChar char=""/>
            </a:pPr>
            <a:r>
              <a:rPr lang="en-US" sz="2000" b="0" u="none" strike="noStrike">
                <a:solidFill>
                  <a:schemeClr val="dk1">
                    <a:lumMod val="85000"/>
                    <a:lumOff val="15000"/>
                  </a:schemeClr>
                </a:solidFill>
                <a:effectLst/>
                <a:uFillTx/>
                <a:latin typeface="Garamond"/>
              </a:rPr>
              <a:t>Piąty poziom konspektu</a:t>
            </a:r>
          </a:p>
          <a:p>
            <a:pPr marL="2592000" lvl="5" indent="-216000">
              <a:spcBef>
                <a:spcPts val="283"/>
              </a:spcBef>
              <a:buClr>
                <a:srgbClr val="000000"/>
              </a:buClr>
              <a:buSzPct val="45000"/>
              <a:buFont typeface="Wingdings" charset="2"/>
              <a:buChar char=""/>
            </a:pPr>
            <a:r>
              <a:rPr lang="en-US" sz="2000" b="0" u="none" strike="noStrike">
                <a:solidFill>
                  <a:schemeClr val="dk1">
                    <a:lumMod val="85000"/>
                    <a:lumOff val="15000"/>
                  </a:schemeClr>
                </a:solidFill>
                <a:effectLst/>
                <a:uFillTx/>
                <a:latin typeface="Garamond"/>
              </a:rPr>
              <a:t>Szósty poziom konspektu</a:t>
            </a:r>
          </a:p>
          <a:p>
            <a:pPr marL="3024000" lvl="6" indent="-216000">
              <a:spcBef>
                <a:spcPts val="283"/>
              </a:spcBef>
              <a:buClr>
                <a:srgbClr val="000000"/>
              </a:buClr>
              <a:buSzPct val="45000"/>
              <a:buFont typeface="Wingdings" charset="2"/>
              <a:buChar char=""/>
            </a:pPr>
            <a:r>
              <a:rPr lang="en-US" sz="2000" b="0" u="none" strike="noStrike">
                <a:solidFill>
                  <a:schemeClr val="dk1">
                    <a:lumMod val="85000"/>
                    <a:lumOff val="15000"/>
                  </a:schemeClr>
                </a:solidFill>
                <a:effectLst/>
                <a:uFillTx/>
                <a:latin typeface="Garamond"/>
              </a:rPr>
              <a:t>Siódmy poziom konspektu</a:t>
            </a: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Obraz panoramiczny z podpisem">
    <p:bg>
      <p:bgPr>
        <a:blipFill rotWithShape="0">
          <a:blip r:embed="rId2"/>
          <a:stretch/>
        </a:blipFill>
        <a:effectLst/>
      </p:bgPr>
    </p:bg>
    <p:spTree>
      <p:nvGrpSpPr>
        <p:cNvPr id="1" name=""/>
        <p:cNvGrpSpPr/>
        <p:nvPr/>
      </p:nvGrpSpPr>
      <p:grpSpPr>
        <a:xfrm>
          <a:off x="0" y="0"/>
          <a:ext cx="0" cy="0"/>
          <a:chOff x="0" y="0"/>
          <a:chExt cx="0" cy="0"/>
        </a:xfrm>
      </p:grpSpPr>
      <p:grpSp>
        <p:nvGrpSpPr>
          <p:cNvPr id="16" name="Group 6"/>
          <p:cNvGrpSpPr/>
          <p:nvPr/>
        </p:nvGrpSpPr>
        <p:grpSpPr>
          <a:xfrm>
            <a:off x="-15840" y="0"/>
            <a:ext cx="12229560" cy="6855840"/>
            <a:chOff x="-15840" y="0"/>
            <a:chExt cx="12229560" cy="6855840"/>
          </a:xfrm>
        </p:grpSpPr>
        <p:pic>
          <p:nvPicPr>
            <p:cNvPr id="17" name="Picture 7" descr="HD-PanelContent.png"/>
            <p:cNvPicPr/>
            <p:nvPr/>
          </p:nvPicPr>
          <p:blipFill>
            <a:blip r:embed="rId3"/>
            <a:stretch/>
          </p:blipFill>
          <p:spPr>
            <a:xfrm>
              <a:off x="0" y="0"/>
              <a:ext cx="12188520" cy="6855840"/>
            </a:xfrm>
            <a:prstGeom prst="rect">
              <a:avLst/>
            </a:prstGeom>
            <a:noFill/>
            <a:ln w="0">
              <a:noFill/>
            </a:ln>
          </p:spPr>
        </p:pic>
        <p:sp>
          <p:nvSpPr>
            <p:cNvPr id="18"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19"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20"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21" name="PlaceHolder 1"/>
          <p:cNvSpPr>
            <a:spLocks noGrp="1"/>
          </p:cNvSpPr>
          <p:nvPr>
            <p:ph type="title"/>
          </p:nvPr>
        </p:nvSpPr>
        <p:spPr>
          <a:xfrm>
            <a:off x="1295280" y="4815360"/>
            <a:ext cx="9609480" cy="566280"/>
          </a:xfrm>
          <a:prstGeom prst="rect">
            <a:avLst/>
          </a:prstGeom>
          <a:noFill/>
          <a:ln w="0">
            <a:noFill/>
          </a:ln>
        </p:spPr>
        <p:txBody>
          <a:bodyPr lIns="91440" tIns="45720" rIns="91440" bIns="45720" anchor="b">
            <a:normAutofit/>
          </a:bodyPr>
          <a:lstStyle/>
          <a:p>
            <a:pPr indent="0" algn="ctr" defTabSz="457200">
              <a:lnSpc>
                <a:spcPct val="100000"/>
              </a:lnSpc>
              <a:buNone/>
            </a:pPr>
            <a:r>
              <a:rPr lang="pl-PL" sz="2400" b="0" u="none" strike="noStrike">
                <a:solidFill>
                  <a:schemeClr val="dk1">
                    <a:lumMod val="85000"/>
                    <a:lumOff val="15000"/>
                  </a:schemeClr>
                </a:solidFill>
                <a:effectLst/>
                <a:uFillTx/>
                <a:latin typeface="Garamond"/>
              </a:rPr>
              <a:t>Kliknij, aby edytować styl</a:t>
            </a:r>
            <a:endParaRPr lang="en-US" sz="2400" b="0" u="none" strike="noStrike">
              <a:solidFill>
                <a:schemeClr val="dk1"/>
              </a:solidFill>
              <a:effectLst/>
              <a:uFillTx/>
              <a:latin typeface="Garamond"/>
            </a:endParaRPr>
          </a:p>
        </p:txBody>
      </p:sp>
      <p:sp>
        <p:nvSpPr>
          <p:cNvPr id="22" name="PlaceHolder 2"/>
          <p:cNvSpPr>
            <a:spLocks noGrp="1"/>
          </p:cNvSpPr>
          <p:nvPr>
            <p:ph type="body"/>
          </p:nvPr>
        </p:nvSpPr>
        <p:spPr>
          <a:xfrm>
            <a:off x="1041480" y="1041480"/>
            <a:ext cx="10105560" cy="3335400"/>
          </a:xfrm>
          <a:prstGeom prst="rect">
            <a:avLst/>
          </a:prstGeom>
          <a:noFill/>
          <a:ln w="57240">
            <a:solidFill>
              <a:schemeClr val="dk1">
                <a:lumMod val="50000"/>
                <a:lumOff val="50000"/>
              </a:schemeClr>
            </a:solidFill>
            <a:miter/>
          </a:ln>
        </p:spPr>
        <p:txBody>
          <a:bodyPr lIns="90000" tIns="45000" rIns="90000" bIns="45000" anchor="t">
            <a:normAutofit/>
          </a:bodyPr>
          <a:lstStyle/>
          <a:p>
            <a:pPr indent="0" algn="ctr" defTabSz="457200">
              <a:lnSpc>
                <a:spcPct val="100000"/>
              </a:lnSpc>
              <a:buNone/>
              <a:tabLst>
                <a:tab pos="0" algn="l"/>
              </a:tabLst>
            </a:pPr>
            <a:r>
              <a:rPr lang="pl-PL" sz="1600" b="0" u="none" strike="noStrike">
                <a:solidFill>
                  <a:schemeClr val="dk1"/>
                </a:solidFill>
                <a:effectLst/>
                <a:uFillTx/>
                <a:latin typeface="Garamond"/>
              </a:rPr>
              <a:t>Kliknij ikonę, aby dodać obraz</a:t>
            </a:r>
            <a:endParaRPr lang="en-US" sz="1600" b="0" u="none" strike="noStrike">
              <a:solidFill>
                <a:schemeClr val="dk1">
                  <a:lumMod val="85000"/>
                  <a:lumOff val="15000"/>
                </a:schemeClr>
              </a:solidFill>
              <a:effectLst/>
              <a:uFillTx/>
              <a:latin typeface="Garamond"/>
            </a:endParaRPr>
          </a:p>
        </p:txBody>
      </p:sp>
      <p:sp>
        <p:nvSpPr>
          <p:cNvPr id="23" name="PlaceHolder 3"/>
          <p:cNvSpPr>
            <a:spLocks noGrp="1"/>
          </p:cNvSpPr>
          <p:nvPr>
            <p:ph type="body"/>
          </p:nvPr>
        </p:nvSpPr>
        <p:spPr>
          <a:xfrm>
            <a:off x="1295280" y="5382000"/>
            <a:ext cx="9609480" cy="493200"/>
          </a:xfrm>
          <a:prstGeom prst="rect">
            <a:avLst/>
          </a:prstGeom>
          <a:noFill/>
          <a:ln w="0">
            <a:noFill/>
          </a:ln>
        </p:spPr>
        <p:txBody>
          <a:bodyPr lIns="91440" tIns="45720" rIns="91440" bIns="45720" anchor="t">
            <a:normAutofit/>
          </a:bodyPr>
          <a:lstStyle/>
          <a:p>
            <a:pPr indent="0" algn="ctr" defTabSz="457200">
              <a:lnSpc>
                <a:spcPct val="100000"/>
              </a:lnSpc>
              <a:spcBef>
                <a:spcPts val="281"/>
              </a:spcBef>
              <a:spcAft>
                <a:spcPts val="601"/>
              </a:spcAft>
              <a:buNone/>
              <a:tabLst>
                <a:tab pos="0" algn="l"/>
              </a:tabLst>
            </a:pPr>
            <a:r>
              <a:rPr lang="pl-PL" sz="1400" b="0" u="none" strike="noStrike">
                <a:solidFill>
                  <a:schemeClr val="dk1">
                    <a:lumMod val="85000"/>
                    <a:lumOff val="15000"/>
                  </a:schemeClr>
                </a:solidFill>
                <a:effectLst/>
                <a:uFillTx/>
                <a:latin typeface="Garamond"/>
              </a:rPr>
              <a:t>Kliknij, aby edytować style wzorca tekstu</a:t>
            </a:r>
            <a:endParaRPr lang="en-US" sz="1400" b="0" u="none" strike="noStrike">
              <a:solidFill>
                <a:schemeClr val="dk1">
                  <a:lumMod val="85000"/>
                  <a:lumOff val="15000"/>
                </a:schemeClr>
              </a:solidFill>
              <a:effectLst/>
              <a:uFillTx/>
              <a:latin typeface="Garamond"/>
            </a:endParaRPr>
          </a:p>
        </p:txBody>
      </p:sp>
      <p:sp>
        <p:nvSpPr>
          <p:cNvPr id="24" name="PlaceHolder 4"/>
          <p:cNvSpPr>
            <a:spLocks noGrp="1"/>
          </p:cNvSpPr>
          <p:nvPr>
            <p:ph type="dt" idx="4"/>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25" name="PlaceHolder 5"/>
          <p:cNvSpPr>
            <a:spLocks noGrp="1"/>
          </p:cNvSpPr>
          <p:nvPr>
            <p:ph type="ftr" idx="5"/>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26" name="PlaceHolder 6"/>
          <p:cNvSpPr>
            <a:spLocks noGrp="1"/>
          </p:cNvSpPr>
          <p:nvPr>
            <p:ph type="sldNum" idx="6"/>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50492B9E-DCF5-42E9-B40A-04CEA5D5C037}"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ytuł i podpis">
    <p:bg>
      <p:bgPr>
        <a:blipFill rotWithShape="0">
          <a:blip r:embed="rId2"/>
          <a:stretch/>
        </a:blipFill>
        <a:effectLst/>
      </p:bgPr>
    </p:bg>
    <p:spTree>
      <p:nvGrpSpPr>
        <p:cNvPr id="1" name=""/>
        <p:cNvGrpSpPr/>
        <p:nvPr/>
      </p:nvGrpSpPr>
      <p:grpSpPr>
        <a:xfrm>
          <a:off x="0" y="0"/>
          <a:ext cx="0" cy="0"/>
          <a:chOff x="0" y="0"/>
          <a:chExt cx="0" cy="0"/>
        </a:xfrm>
      </p:grpSpPr>
      <p:grpSp>
        <p:nvGrpSpPr>
          <p:cNvPr id="27" name="Group 6"/>
          <p:cNvGrpSpPr/>
          <p:nvPr/>
        </p:nvGrpSpPr>
        <p:grpSpPr>
          <a:xfrm>
            <a:off x="-15840" y="0"/>
            <a:ext cx="12229560" cy="6855840"/>
            <a:chOff x="-15840" y="0"/>
            <a:chExt cx="12229560" cy="6855840"/>
          </a:xfrm>
        </p:grpSpPr>
        <p:pic>
          <p:nvPicPr>
            <p:cNvPr id="28" name="Picture 7" descr="HD-PanelContent.png"/>
            <p:cNvPicPr/>
            <p:nvPr/>
          </p:nvPicPr>
          <p:blipFill>
            <a:blip r:embed="rId3"/>
            <a:stretch/>
          </p:blipFill>
          <p:spPr>
            <a:xfrm>
              <a:off x="0" y="0"/>
              <a:ext cx="12188520" cy="6855840"/>
            </a:xfrm>
            <a:prstGeom prst="rect">
              <a:avLst/>
            </a:prstGeom>
            <a:noFill/>
            <a:ln w="0">
              <a:noFill/>
            </a:ln>
          </p:spPr>
        </p:pic>
        <p:sp>
          <p:nvSpPr>
            <p:cNvPr id="29"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30"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31"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32" name="PlaceHolder 1"/>
          <p:cNvSpPr>
            <a:spLocks noGrp="1"/>
          </p:cNvSpPr>
          <p:nvPr>
            <p:ph type="title"/>
          </p:nvPr>
        </p:nvSpPr>
        <p:spPr>
          <a:xfrm>
            <a:off x="1303920" y="982080"/>
            <a:ext cx="9592200" cy="2954520"/>
          </a:xfrm>
          <a:prstGeom prst="rect">
            <a:avLst/>
          </a:prstGeom>
          <a:noFill/>
          <a:ln w="0">
            <a:noFill/>
          </a:ln>
        </p:spPr>
        <p:txBody>
          <a:bodyPr lIns="91440" tIns="45720" rIns="91440" bIns="45720" anchor="ctr">
            <a:normAutofit/>
          </a:bodyPr>
          <a:lstStyle/>
          <a:p>
            <a:pPr indent="0" algn="ctr" defTabSz="457200">
              <a:lnSpc>
                <a:spcPct val="100000"/>
              </a:lnSpc>
              <a:buNone/>
            </a:pPr>
            <a:r>
              <a:rPr lang="pl-PL" sz="3200" b="0" u="none" strike="noStrike">
                <a:solidFill>
                  <a:schemeClr val="dk1">
                    <a:lumMod val="85000"/>
                    <a:lumOff val="15000"/>
                  </a:schemeClr>
                </a:solidFill>
                <a:effectLst/>
                <a:uFillTx/>
                <a:latin typeface="Garamond"/>
              </a:rPr>
              <a:t>Kliknij, aby edytować styl</a:t>
            </a:r>
            <a:endParaRPr lang="en-US" sz="3200" b="0" u="none" strike="noStrike">
              <a:solidFill>
                <a:schemeClr val="dk1"/>
              </a:solidFill>
              <a:effectLst/>
              <a:uFillTx/>
              <a:latin typeface="Garamond"/>
            </a:endParaRPr>
          </a:p>
        </p:txBody>
      </p:sp>
      <p:sp>
        <p:nvSpPr>
          <p:cNvPr id="33" name="PlaceHolder 2"/>
          <p:cNvSpPr>
            <a:spLocks noGrp="1"/>
          </p:cNvSpPr>
          <p:nvPr>
            <p:ph type="body"/>
          </p:nvPr>
        </p:nvSpPr>
        <p:spPr>
          <a:xfrm>
            <a:off x="1303920" y="4343400"/>
            <a:ext cx="9592200" cy="1532160"/>
          </a:xfrm>
          <a:prstGeom prst="rect">
            <a:avLst/>
          </a:prstGeom>
          <a:noFill/>
          <a:ln w="0">
            <a:noFill/>
          </a:ln>
        </p:spPr>
        <p:txBody>
          <a:bodyPr lIns="91440" tIns="45720" rIns="91440" bIns="45720" anchor="ctr">
            <a:normAutofit/>
          </a:bodyPr>
          <a:lstStyle/>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Kliknij, aby edytować style wzorca tekstu</a:t>
            </a:r>
            <a:endParaRPr lang="en-US" sz="2000" b="0" u="none" strike="noStrike">
              <a:solidFill>
                <a:schemeClr val="dk1">
                  <a:lumMod val="85000"/>
                  <a:lumOff val="15000"/>
                </a:schemeClr>
              </a:solidFill>
              <a:effectLst/>
              <a:uFillTx/>
              <a:latin typeface="Garamond"/>
            </a:endParaRPr>
          </a:p>
        </p:txBody>
      </p:sp>
      <p:sp>
        <p:nvSpPr>
          <p:cNvPr id="34" name="PlaceHolder 3"/>
          <p:cNvSpPr>
            <a:spLocks noGrp="1"/>
          </p:cNvSpPr>
          <p:nvPr>
            <p:ph type="dt" idx="7"/>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35" name="PlaceHolder 4"/>
          <p:cNvSpPr>
            <a:spLocks noGrp="1"/>
          </p:cNvSpPr>
          <p:nvPr>
            <p:ph type="ftr" idx="8"/>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36" name="PlaceHolder 5"/>
          <p:cNvSpPr>
            <a:spLocks noGrp="1"/>
          </p:cNvSpPr>
          <p:nvPr>
            <p:ph type="sldNum" idx="9"/>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4078A32A-5E90-4DE7-A48A-999F1567A546}"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cxnSp>
        <p:nvCxnSpPr>
          <p:cNvPr id="37" name="Straight Connector 14"/>
          <p:cNvCxnSpPr/>
          <p:nvPr/>
        </p:nvCxnSpPr>
        <p:spPr>
          <a:xfrm>
            <a:off x="1396080" y="4140000"/>
            <a:ext cx="9407520" cy="360"/>
          </a:xfrm>
          <a:prstGeom prst="straightConnector1">
            <a:avLst/>
          </a:prstGeom>
          <a:ln>
            <a:solidFill>
              <a:srgbClr val="83992A"/>
            </a:solidFill>
            <a:round/>
          </a:ln>
        </p:spPr>
      </p:cxn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Oferta z podpisem">
    <p:bg>
      <p:bgPr>
        <a:blipFill rotWithShape="0">
          <a:blip r:embed="rId2"/>
          <a:stretch/>
        </a:blipFill>
        <a:effectLst/>
      </p:bgPr>
    </p:bg>
    <p:spTree>
      <p:nvGrpSpPr>
        <p:cNvPr id="1" name=""/>
        <p:cNvGrpSpPr/>
        <p:nvPr/>
      </p:nvGrpSpPr>
      <p:grpSpPr>
        <a:xfrm>
          <a:off x="0" y="0"/>
          <a:ext cx="0" cy="0"/>
          <a:chOff x="0" y="0"/>
          <a:chExt cx="0" cy="0"/>
        </a:xfrm>
      </p:grpSpPr>
      <p:grpSp>
        <p:nvGrpSpPr>
          <p:cNvPr id="38" name="Group 6"/>
          <p:cNvGrpSpPr/>
          <p:nvPr/>
        </p:nvGrpSpPr>
        <p:grpSpPr>
          <a:xfrm>
            <a:off x="-15840" y="0"/>
            <a:ext cx="12229560" cy="6855840"/>
            <a:chOff x="-15840" y="0"/>
            <a:chExt cx="12229560" cy="6855840"/>
          </a:xfrm>
        </p:grpSpPr>
        <p:pic>
          <p:nvPicPr>
            <p:cNvPr id="39" name="Picture 7" descr="HD-PanelContent.png"/>
            <p:cNvPicPr/>
            <p:nvPr/>
          </p:nvPicPr>
          <p:blipFill>
            <a:blip r:embed="rId3"/>
            <a:stretch/>
          </p:blipFill>
          <p:spPr>
            <a:xfrm>
              <a:off x="0" y="0"/>
              <a:ext cx="12188520" cy="6855840"/>
            </a:xfrm>
            <a:prstGeom prst="rect">
              <a:avLst/>
            </a:prstGeom>
            <a:noFill/>
            <a:ln w="0">
              <a:noFill/>
            </a:ln>
          </p:spPr>
        </p:pic>
        <p:sp>
          <p:nvSpPr>
            <p:cNvPr id="40"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41"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42"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43" name="PlaceHolder 1"/>
          <p:cNvSpPr>
            <a:spLocks noGrp="1"/>
          </p:cNvSpPr>
          <p:nvPr>
            <p:ph type="title"/>
          </p:nvPr>
        </p:nvSpPr>
        <p:spPr>
          <a:xfrm>
            <a:off x="1446120" y="982080"/>
            <a:ext cx="9295920" cy="2370240"/>
          </a:xfrm>
          <a:prstGeom prst="rect">
            <a:avLst/>
          </a:prstGeom>
          <a:noFill/>
          <a:ln w="0">
            <a:noFill/>
          </a:ln>
        </p:spPr>
        <p:txBody>
          <a:bodyPr lIns="91440" tIns="45720" rIns="91440" bIns="45720" anchor="ctr">
            <a:normAutofit/>
          </a:bodyPr>
          <a:lstStyle/>
          <a:p>
            <a:pPr indent="0" algn="ctr" defTabSz="457200">
              <a:lnSpc>
                <a:spcPct val="100000"/>
              </a:lnSpc>
              <a:buNone/>
            </a:pPr>
            <a:r>
              <a:rPr lang="pl-PL" sz="3200" b="0" u="none" strike="noStrike">
                <a:solidFill>
                  <a:schemeClr val="dk1"/>
                </a:solidFill>
                <a:effectLst/>
                <a:uFillTx/>
                <a:latin typeface="Garamond"/>
              </a:rPr>
              <a:t>Kliknij, aby edytować styl</a:t>
            </a:r>
            <a:endParaRPr lang="en-US" sz="3200" b="0" u="none" strike="noStrike">
              <a:solidFill>
                <a:schemeClr val="dk1"/>
              </a:solidFill>
              <a:effectLst/>
              <a:uFillTx/>
              <a:latin typeface="Garamond"/>
            </a:endParaRPr>
          </a:p>
        </p:txBody>
      </p:sp>
      <p:sp>
        <p:nvSpPr>
          <p:cNvPr id="44" name="PlaceHolder 2"/>
          <p:cNvSpPr>
            <a:spLocks noGrp="1"/>
          </p:cNvSpPr>
          <p:nvPr>
            <p:ph type="body"/>
          </p:nvPr>
        </p:nvSpPr>
        <p:spPr>
          <a:xfrm>
            <a:off x="1674720" y="3352680"/>
            <a:ext cx="8838720" cy="583920"/>
          </a:xfrm>
          <a:prstGeom prst="rect">
            <a:avLst/>
          </a:prstGeom>
          <a:noFill/>
          <a:ln w="0">
            <a:noFill/>
          </a:ln>
        </p:spPr>
        <p:txBody>
          <a:bodyPr lIns="91440" tIns="45720" rIns="91440" bIns="45720" anchor="ctr">
            <a:normAutofit/>
          </a:bodyPr>
          <a:lstStyle/>
          <a:p>
            <a:pPr indent="0" algn="r" defTabSz="457200">
              <a:lnSpc>
                <a:spcPct val="100000"/>
              </a:lnSpc>
              <a:spcBef>
                <a:spcPts val="400"/>
              </a:spcBef>
              <a:spcAft>
                <a:spcPts val="601"/>
              </a:spcAft>
              <a:buNone/>
              <a:tabLst>
                <a:tab pos="0" algn="l"/>
              </a:tabLst>
            </a:pPr>
            <a:r>
              <a:rPr lang="pl-PL" sz="2000" b="0" u="none" strike="noStrike">
                <a:solidFill>
                  <a:schemeClr val="dk1">
                    <a:lumMod val="85000"/>
                    <a:lumOff val="15000"/>
                  </a:schemeClr>
                </a:solidFill>
                <a:effectLst/>
                <a:uFillTx/>
                <a:latin typeface="Garamond"/>
              </a:rPr>
              <a:t>Kliknij, aby edytować style wzorca tekstu</a:t>
            </a:r>
            <a:endParaRPr lang="en-US" sz="2000" b="0" u="none" strike="noStrike">
              <a:solidFill>
                <a:schemeClr val="dk1">
                  <a:lumMod val="85000"/>
                  <a:lumOff val="15000"/>
                </a:schemeClr>
              </a:solidFill>
              <a:effectLst/>
              <a:uFillTx/>
              <a:latin typeface="Garamond"/>
            </a:endParaRPr>
          </a:p>
        </p:txBody>
      </p:sp>
      <p:sp>
        <p:nvSpPr>
          <p:cNvPr id="45" name="PlaceHolder 3"/>
          <p:cNvSpPr>
            <a:spLocks noGrp="1"/>
          </p:cNvSpPr>
          <p:nvPr>
            <p:ph type="body"/>
          </p:nvPr>
        </p:nvSpPr>
        <p:spPr>
          <a:xfrm>
            <a:off x="1295280" y="4343400"/>
            <a:ext cx="9609480" cy="1532160"/>
          </a:xfrm>
          <a:prstGeom prst="rect">
            <a:avLst/>
          </a:prstGeom>
          <a:noFill/>
          <a:ln w="0">
            <a:noFill/>
          </a:ln>
        </p:spPr>
        <p:txBody>
          <a:bodyPr lIns="91440" tIns="45720" rIns="91440" bIns="45720" anchor="ctr">
            <a:normAutofit/>
          </a:bodyPr>
          <a:lstStyle/>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Kliknij, aby edytować style wzorca tekstu</a:t>
            </a:r>
            <a:endParaRPr lang="en-US" sz="2000" b="0" u="none" strike="noStrike">
              <a:solidFill>
                <a:schemeClr val="dk1">
                  <a:lumMod val="85000"/>
                  <a:lumOff val="15000"/>
                </a:schemeClr>
              </a:solidFill>
              <a:effectLst/>
              <a:uFillTx/>
              <a:latin typeface="Garamond"/>
            </a:endParaRPr>
          </a:p>
        </p:txBody>
      </p:sp>
      <p:sp>
        <p:nvSpPr>
          <p:cNvPr id="46" name="PlaceHolder 4"/>
          <p:cNvSpPr>
            <a:spLocks noGrp="1"/>
          </p:cNvSpPr>
          <p:nvPr>
            <p:ph type="dt" idx="10"/>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47" name="PlaceHolder 5"/>
          <p:cNvSpPr>
            <a:spLocks noGrp="1"/>
          </p:cNvSpPr>
          <p:nvPr>
            <p:ph type="ftr" idx="11"/>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48" name="PlaceHolder 6"/>
          <p:cNvSpPr>
            <a:spLocks noGrp="1"/>
          </p:cNvSpPr>
          <p:nvPr>
            <p:ph type="sldNum" idx="12"/>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CD78A91B-0BB1-4DFC-9F9E-C195A2F1A6F4}"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sp>
        <p:nvSpPr>
          <p:cNvPr id="49" name="TextBox 13"/>
          <p:cNvSpPr/>
          <p:nvPr/>
        </p:nvSpPr>
        <p:spPr>
          <a:xfrm>
            <a:off x="861840" y="879840"/>
            <a:ext cx="609120" cy="5842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457200">
              <a:lnSpc>
                <a:spcPct val="100000"/>
              </a:lnSpc>
            </a:pPr>
            <a:r>
              <a:rPr lang="en-US" sz="8000" b="0" u="none" strike="noStrike">
                <a:solidFill>
                  <a:schemeClr val="dk1"/>
                </a:solidFill>
                <a:effectLst/>
                <a:uFillTx/>
                <a:latin typeface="Garamond"/>
              </a:rPr>
              <a:t>“</a:t>
            </a:r>
            <a:endParaRPr lang="pl-PL" sz="8000" b="0" u="none" strike="noStrike">
              <a:solidFill>
                <a:srgbClr val="000000"/>
              </a:solidFill>
              <a:effectLst/>
              <a:uFillTx/>
              <a:latin typeface="Arial"/>
            </a:endParaRPr>
          </a:p>
        </p:txBody>
      </p:sp>
      <p:sp>
        <p:nvSpPr>
          <p:cNvPr id="50" name="TextBox 14"/>
          <p:cNvSpPr/>
          <p:nvPr/>
        </p:nvSpPr>
        <p:spPr>
          <a:xfrm>
            <a:off x="10600200" y="2827800"/>
            <a:ext cx="609120" cy="5842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457200">
              <a:lnSpc>
                <a:spcPct val="100000"/>
              </a:lnSpc>
            </a:pPr>
            <a:r>
              <a:rPr lang="en-US" sz="8000" b="0" u="none" strike="noStrike">
                <a:solidFill>
                  <a:schemeClr val="dk1"/>
                </a:solidFill>
                <a:effectLst/>
                <a:uFillTx/>
                <a:latin typeface="Garamond"/>
              </a:rPr>
              <a:t>”</a:t>
            </a:r>
            <a:endParaRPr lang="pl-PL" sz="8000" b="0" u="none" strike="noStrike">
              <a:solidFill>
                <a:srgbClr val="000000"/>
              </a:solidFill>
              <a:effectLst/>
              <a:uFillTx/>
              <a:latin typeface="Arial"/>
            </a:endParaRPr>
          </a:p>
        </p:txBody>
      </p:sp>
      <p:cxnSp>
        <p:nvCxnSpPr>
          <p:cNvPr id="51" name="Straight Connector 18"/>
          <p:cNvCxnSpPr/>
          <p:nvPr/>
        </p:nvCxnSpPr>
        <p:spPr>
          <a:xfrm>
            <a:off x="1396080" y="4140000"/>
            <a:ext cx="9407520" cy="360"/>
          </a:xfrm>
          <a:prstGeom prst="straightConnector1">
            <a:avLst/>
          </a:prstGeom>
          <a:ln>
            <a:solidFill>
              <a:srgbClr val="83992A"/>
            </a:solidFill>
            <a:round/>
          </a:ln>
        </p:spPr>
      </p:cxn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Karta nazwy">
    <p:bg>
      <p:bgPr>
        <a:blipFill rotWithShape="0">
          <a:blip r:embed="rId2"/>
          <a:stretch/>
        </a:blipFill>
        <a:effectLst/>
      </p:bgPr>
    </p:bg>
    <p:spTree>
      <p:nvGrpSpPr>
        <p:cNvPr id="1" name=""/>
        <p:cNvGrpSpPr/>
        <p:nvPr/>
      </p:nvGrpSpPr>
      <p:grpSpPr>
        <a:xfrm>
          <a:off x="0" y="0"/>
          <a:ext cx="0" cy="0"/>
          <a:chOff x="0" y="0"/>
          <a:chExt cx="0" cy="0"/>
        </a:xfrm>
      </p:grpSpPr>
      <p:grpSp>
        <p:nvGrpSpPr>
          <p:cNvPr id="52" name="Group 6"/>
          <p:cNvGrpSpPr/>
          <p:nvPr/>
        </p:nvGrpSpPr>
        <p:grpSpPr>
          <a:xfrm>
            <a:off x="-15840" y="0"/>
            <a:ext cx="12229560" cy="6855840"/>
            <a:chOff x="-15840" y="0"/>
            <a:chExt cx="12229560" cy="6855840"/>
          </a:xfrm>
        </p:grpSpPr>
        <p:pic>
          <p:nvPicPr>
            <p:cNvPr id="53" name="Picture 7" descr="HD-PanelContent.png"/>
            <p:cNvPicPr/>
            <p:nvPr/>
          </p:nvPicPr>
          <p:blipFill>
            <a:blip r:embed="rId3"/>
            <a:stretch/>
          </p:blipFill>
          <p:spPr>
            <a:xfrm>
              <a:off x="0" y="0"/>
              <a:ext cx="12188520" cy="6855840"/>
            </a:xfrm>
            <a:prstGeom prst="rect">
              <a:avLst/>
            </a:prstGeom>
            <a:noFill/>
            <a:ln w="0">
              <a:noFill/>
            </a:ln>
          </p:spPr>
        </p:pic>
        <p:sp>
          <p:nvSpPr>
            <p:cNvPr id="54"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55"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56"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57" name="PlaceHolder 1"/>
          <p:cNvSpPr>
            <a:spLocks noGrp="1"/>
          </p:cNvSpPr>
          <p:nvPr>
            <p:ph type="title"/>
          </p:nvPr>
        </p:nvSpPr>
        <p:spPr>
          <a:xfrm>
            <a:off x="1295280" y="3308760"/>
            <a:ext cx="9609480" cy="1468440"/>
          </a:xfrm>
          <a:prstGeom prst="rect">
            <a:avLst/>
          </a:prstGeom>
          <a:noFill/>
          <a:ln w="0">
            <a:noFill/>
          </a:ln>
        </p:spPr>
        <p:txBody>
          <a:bodyPr lIns="91440" tIns="45720" rIns="91440" bIns="45720" anchor="b">
            <a:normAutofit/>
          </a:bodyPr>
          <a:lstStyle/>
          <a:p>
            <a:pPr indent="0" defTabSz="457200">
              <a:lnSpc>
                <a:spcPct val="100000"/>
              </a:lnSpc>
              <a:buNone/>
            </a:pPr>
            <a:r>
              <a:rPr lang="pl-PL" sz="3200" b="0" u="none" strike="noStrike">
                <a:solidFill>
                  <a:schemeClr val="dk1">
                    <a:lumMod val="85000"/>
                    <a:lumOff val="15000"/>
                  </a:schemeClr>
                </a:solidFill>
                <a:effectLst/>
                <a:uFillTx/>
                <a:latin typeface="Garamond"/>
              </a:rPr>
              <a:t>Kliknij, aby edytować styl</a:t>
            </a:r>
            <a:endParaRPr lang="en-US" sz="3200" b="0" u="none" strike="noStrike">
              <a:solidFill>
                <a:schemeClr val="dk1"/>
              </a:solidFill>
              <a:effectLst/>
              <a:uFillTx/>
              <a:latin typeface="Garamond"/>
            </a:endParaRPr>
          </a:p>
        </p:txBody>
      </p:sp>
      <p:sp>
        <p:nvSpPr>
          <p:cNvPr id="58" name="PlaceHolder 2"/>
          <p:cNvSpPr>
            <a:spLocks noGrp="1"/>
          </p:cNvSpPr>
          <p:nvPr>
            <p:ph type="body"/>
          </p:nvPr>
        </p:nvSpPr>
        <p:spPr>
          <a:xfrm>
            <a:off x="1295280" y="4777560"/>
            <a:ext cx="9609480" cy="860040"/>
          </a:xfrm>
          <a:prstGeom prst="rect">
            <a:avLst/>
          </a:prstGeom>
          <a:noFill/>
          <a:ln w="0">
            <a:noFill/>
          </a:ln>
        </p:spPr>
        <p:txBody>
          <a:bodyPr lIns="91440" tIns="45720" rIns="91440" bIns="45720" anchor="t">
            <a:normAutofit/>
          </a:bodyPr>
          <a:lstStyle/>
          <a:p>
            <a:pPr indent="0"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Kliknij, aby edytować style wzorca tekstu</a:t>
            </a:r>
            <a:endParaRPr lang="en-US" sz="2000" b="0" u="none" strike="noStrike">
              <a:solidFill>
                <a:schemeClr val="dk1">
                  <a:lumMod val="85000"/>
                  <a:lumOff val="15000"/>
                </a:schemeClr>
              </a:solidFill>
              <a:effectLst/>
              <a:uFillTx/>
              <a:latin typeface="Garamond"/>
            </a:endParaRPr>
          </a:p>
        </p:txBody>
      </p:sp>
      <p:sp>
        <p:nvSpPr>
          <p:cNvPr id="59" name="PlaceHolder 3"/>
          <p:cNvSpPr>
            <a:spLocks noGrp="1"/>
          </p:cNvSpPr>
          <p:nvPr>
            <p:ph type="dt" idx="13"/>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60" name="PlaceHolder 4"/>
          <p:cNvSpPr>
            <a:spLocks noGrp="1"/>
          </p:cNvSpPr>
          <p:nvPr>
            <p:ph type="ftr" idx="14"/>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61" name="PlaceHolder 5"/>
          <p:cNvSpPr>
            <a:spLocks noGrp="1"/>
          </p:cNvSpPr>
          <p:nvPr>
            <p:ph type="sldNum" idx="15"/>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124B0EB0-08C9-4508-965F-65B30B9D9B31}"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Karta nazwy cytatu">
    <p:bg>
      <p:bgPr>
        <a:blipFill rotWithShape="0">
          <a:blip r:embed="rId2"/>
          <a:stretch/>
        </a:blipFill>
        <a:effectLst/>
      </p:bgPr>
    </p:bg>
    <p:spTree>
      <p:nvGrpSpPr>
        <p:cNvPr id="1" name=""/>
        <p:cNvGrpSpPr/>
        <p:nvPr/>
      </p:nvGrpSpPr>
      <p:grpSpPr>
        <a:xfrm>
          <a:off x="0" y="0"/>
          <a:ext cx="0" cy="0"/>
          <a:chOff x="0" y="0"/>
          <a:chExt cx="0" cy="0"/>
        </a:xfrm>
      </p:grpSpPr>
      <p:grpSp>
        <p:nvGrpSpPr>
          <p:cNvPr id="62" name="Group 6"/>
          <p:cNvGrpSpPr/>
          <p:nvPr/>
        </p:nvGrpSpPr>
        <p:grpSpPr>
          <a:xfrm>
            <a:off x="-15840" y="0"/>
            <a:ext cx="12229560" cy="6855840"/>
            <a:chOff x="-15840" y="0"/>
            <a:chExt cx="12229560" cy="6855840"/>
          </a:xfrm>
        </p:grpSpPr>
        <p:pic>
          <p:nvPicPr>
            <p:cNvPr id="63" name="Picture 7" descr="HD-PanelContent.png"/>
            <p:cNvPicPr/>
            <p:nvPr/>
          </p:nvPicPr>
          <p:blipFill>
            <a:blip r:embed="rId3"/>
            <a:stretch/>
          </p:blipFill>
          <p:spPr>
            <a:xfrm>
              <a:off x="0" y="0"/>
              <a:ext cx="12188520" cy="6855840"/>
            </a:xfrm>
            <a:prstGeom prst="rect">
              <a:avLst/>
            </a:prstGeom>
            <a:noFill/>
            <a:ln w="0">
              <a:noFill/>
            </a:ln>
          </p:spPr>
        </p:pic>
        <p:sp>
          <p:nvSpPr>
            <p:cNvPr id="64"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65"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66"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67" name="PlaceHolder 1"/>
          <p:cNvSpPr>
            <a:spLocks noGrp="1"/>
          </p:cNvSpPr>
          <p:nvPr>
            <p:ph type="title"/>
          </p:nvPr>
        </p:nvSpPr>
        <p:spPr>
          <a:xfrm>
            <a:off x="1446120" y="982080"/>
            <a:ext cx="9295920" cy="2243160"/>
          </a:xfrm>
          <a:prstGeom prst="rect">
            <a:avLst/>
          </a:prstGeom>
          <a:noFill/>
          <a:ln w="0">
            <a:noFill/>
          </a:ln>
        </p:spPr>
        <p:txBody>
          <a:bodyPr lIns="91440" tIns="45720" rIns="91440" bIns="45720" anchor="ctr">
            <a:normAutofit/>
          </a:bodyPr>
          <a:lstStyle/>
          <a:p>
            <a:pPr indent="0" algn="ctr" defTabSz="457200">
              <a:lnSpc>
                <a:spcPct val="100000"/>
              </a:lnSpc>
              <a:buNone/>
            </a:pPr>
            <a:r>
              <a:rPr lang="pl-PL" sz="3200" b="0" u="none" strike="noStrike">
                <a:solidFill>
                  <a:schemeClr val="dk1"/>
                </a:solidFill>
                <a:effectLst/>
                <a:uFillTx/>
                <a:latin typeface="Garamond"/>
              </a:rPr>
              <a:t>Kliknij, aby edytować styl</a:t>
            </a:r>
            <a:endParaRPr lang="en-US" sz="3200" b="0" u="none" strike="noStrike">
              <a:solidFill>
                <a:schemeClr val="dk1"/>
              </a:solidFill>
              <a:effectLst/>
              <a:uFillTx/>
              <a:latin typeface="Garamond"/>
            </a:endParaRPr>
          </a:p>
        </p:txBody>
      </p:sp>
      <p:sp>
        <p:nvSpPr>
          <p:cNvPr id="68" name="PlaceHolder 2"/>
          <p:cNvSpPr>
            <a:spLocks noGrp="1"/>
          </p:cNvSpPr>
          <p:nvPr>
            <p:ph type="body"/>
          </p:nvPr>
        </p:nvSpPr>
        <p:spPr>
          <a:xfrm>
            <a:off x="1295280" y="3639240"/>
            <a:ext cx="9609480" cy="886680"/>
          </a:xfrm>
          <a:prstGeom prst="rect">
            <a:avLst/>
          </a:prstGeom>
          <a:noFill/>
          <a:ln w="0">
            <a:noFill/>
          </a:ln>
        </p:spPr>
        <p:txBody>
          <a:bodyPr lIns="91440" tIns="45720" rIns="91440" bIns="45720" anchor="b">
            <a:normAutofit/>
          </a:bodyPr>
          <a:lstStyle/>
          <a:p>
            <a:pPr indent="0" defTabSz="457200">
              <a:lnSpc>
                <a:spcPct val="100000"/>
              </a:lnSpc>
              <a:spcAft>
                <a:spcPts val="601"/>
              </a:spcAft>
              <a:buNone/>
              <a:tabLst>
                <a:tab pos="0" algn="l"/>
              </a:tabLst>
            </a:pPr>
            <a:r>
              <a:rPr lang="pl-PL" sz="2400" b="0" u="none" strike="noStrike">
                <a:solidFill>
                  <a:schemeClr val="dk1"/>
                </a:solidFill>
                <a:effectLst/>
                <a:uFillTx/>
                <a:latin typeface="Garamond"/>
              </a:rPr>
              <a:t>Kliknij, aby edytować style wzorca tekstu</a:t>
            </a:r>
            <a:endParaRPr lang="en-US" sz="2400" b="0" u="none" strike="noStrike">
              <a:solidFill>
                <a:schemeClr val="dk1">
                  <a:lumMod val="85000"/>
                  <a:lumOff val="15000"/>
                </a:schemeClr>
              </a:solidFill>
              <a:effectLst/>
              <a:uFillTx/>
              <a:latin typeface="Garamond"/>
            </a:endParaRPr>
          </a:p>
        </p:txBody>
      </p:sp>
      <p:sp>
        <p:nvSpPr>
          <p:cNvPr id="69" name="PlaceHolder 3"/>
          <p:cNvSpPr>
            <a:spLocks noGrp="1"/>
          </p:cNvSpPr>
          <p:nvPr>
            <p:ph type="body"/>
          </p:nvPr>
        </p:nvSpPr>
        <p:spPr>
          <a:xfrm>
            <a:off x="1295280" y="4529520"/>
            <a:ext cx="9609480" cy="1345680"/>
          </a:xfrm>
          <a:prstGeom prst="rect">
            <a:avLst/>
          </a:prstGeom>
          <a:noFill/>
          <a:ln w="0">
            <a:noFill/>
          </a:ln>
        </p:spPr>
        <p:txBody>
          <a:bodyPr lIns="91440" tIns="45720" rIns="91440" bIns="45720" anchor="t">
            <a:normAutofit/>
          </a:bodyPr>
          <a:lstStyle/>
          <a:p>
            <a:pPr indent="0" defTabSz="457200">
              <a:lnSpc>
                <a:spcPct val="100000"/>
              </a:lnSpc>
              <a:spcBef>
                <a:spcPts val="360"/>
              </a:spcBef>
              <a:spcAft>
                <a:spcPts val="601"/>
              </a:spcAft>
              <a:buNone/>
              <a:tabLst>
                <a:tab pos="0" algn="l"/>
              </a:tabLst>
            </a:pPr>
            <a:r>
              <a:rPr lang="pl-PL" sz="1800" b="0" u="none" strike="noStrike">
                <a:solidFill>
                  <a:schemeClr val="dk1"/>
                </a:solidFill>
                <a:effectLst/>
                <a:uFillTx/>
                <a:latin typeface="Garamond"/>
              </a:rPr>
              <a:t>Kliknij, aby edytować style wzorca tekstu</a:t>
            </a:r>
            <a:endParaRPr lang="en-US" sz="1800" b="0" u="none" strike="noStrike">
              <a:solidFill>
                <a:schemeClr val="dk1">
                  <a:lumMod val="85000"/>
                  <a:lumOff val="15000"/>
                </a:schemeClr>
              </a:solidFill>
              <a:effectLst/>
              <a:uFillTx/>
              <a:latin typeface="Garamond"/>
            </a:endParaRPr>
          </a:p>
        </p:txBody>
      </p:sp>
      <p:sp>
        <p:nvSpPr>
          <p:cNvPr id="70" name="PlaceHolder 4"/>
          <p:cNvSpPr>
            <a:spLocks noGrp="1"/>
          </p:cNvSpPr>
          <p:nvPr>
            <p:ph type="dt" idx="16"/>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71" name="PlaceHolder 5"/>
          <p:cNvSpPr>
            <a:spLocks noGrp="1"/>
          </p:cNvSpPr>
          <p:nvPr>
            <p:ph type="ftr" idx="17"/>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72" name="PlaceHolder 6"/>
          <p:cNvSpPr>
            <a:spLocks noGrp="1"/>
          </p:cNvSpPr>
          <p:nvPr>
            <p:ph type="sldNum" idx="18"/>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D08D4B59-472D-4C82-B41B-D8B5B367B01F}"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sp>
        <p:nvSpPr>
          <p:cNvPr id="73" name="TextBox 11"/>
          <p:cNvSpPr/>
          <p:nvPr/>
        </p:nvSpPr>
        <p:spPr>
          <a:xfrm>
            <a:off x="861840" y="879840"/>
            <a:ext cx="609120" cy="5842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defTabSz="457200">
              <a:lnSpc>
                <a:spcPct val="100000"/>
              </a:lnSpc>
            </a:pPr>
            <a:r>
              <a:rPr lang="en-US" sz="8000" b="0" u="none" strike="noStrike">
                <a:solidFill>
                  <a:schemeClr val="dk1"/>
                </a:solidFill>
                <a:effectLst/>
                <a:uFillTx/>
                <a:latin typeface="Garamond"/>
              </a:rPr>
              <a:t>“</a:t>
            </a:r>
            <a:endParaRPr lang="pl-PL" sz="8000" b="0" u="none" strike="noStrike">
              <a:solidFill>
                <a:srgbClr val="000000"/>
              </a:solidFill>
              <a:effectLst/>
              <a:uFillTx/>
              <a:latin typeface="Arial"/>
            </a:endParaRPr>
          </a:p>
        </p:txBody>
      </p:sp>
      <p:sp>
        <p:nvSpPr>
          <p:cNvPr id="74" name="TextBox 12"/>
          <p:cNvSpPr/>
          <p:nvPr/>
        </p:nvSpPr>
        <p:spPr>
          <a:xfrm>
            <a:off x="10600200" y="2599200"/>
            <a:ext cx="609120" cy="5842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r" defTabSz="457200">
              <a:lnSpc>
                <a:spcPct val="100000"/>
              </a:lnSpc>
            </a:pPr>
            <a:r>
              <a:rPr lang="en-US" sz="8000" b="0" u="none" strike="noStrike">
                <a:solidFill>
                  <a:schemeClr val="dk1"/>
                </a:solidFill>
                <a:effectLst/>
                <a:uFillTx/>
                <a:latin typeface="Garamond"/>
              </a:rPr>
              <a:t>”</a:t>
            </a:r>
            <a:endParaRPr lang="pl-PL" sz="8000" b="0" u="none" strike="noStrike">
              <a:solidFill>
                <a:srgbClr val="000000"/>
              </a:solidFill>
              <a:effectLst/>
              <a:uFillTx/>
              <a:latin typeface="Arial"/>
            </a:endParaRPr>
          </a:p>
        </p:txBody>
      </p:sp>
      <p:cxnSp>
        <p:nvCxnSpPr>
          <p:cNvPr id="75" name="Straight Connector 25"/>
          <p:cNvCxnSpPr/>
          <p:nvPr/>
        </p:nvCxnSpPr>
        <p:spPr>
          <a:xfrm>
            <a:off x="1396080" y="3429000"/>
            <a:ext cx="9407520" cy="360"/>
          </a:xfrm>
          <a:prstGeom prst="straightConnector1">
            <a:avLst/>
          </a:prstGeom>
          <a:ln>
            <a:solidFill>
              <a:srgbClr val="83992A"/>
            </a:solidFill>
            <a:round/>
          </a:ln>
        </p:spPr>
      </p:cxn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wda lub fałsz">
    <p:bg>
      <p:bgPr>
        <a:blipFill rotWithShape="0">
          <a:blip r:embed="rId2"/>
          <a:stretch/>
        </a:blipFill>
        <a:effectLst/>
      </p:bgPr>
    </p:bg>
    <p:spTree>
      <p:nvGrpSpPr>
        <p:cNvPr id="1" name=""/>
        <p:cNvGrpSpPr/>
        <p:nvPr/>
      </p:nvGrpSpPr>
      <p:grpSpPr>
        <a:xfrm>
          <a:off x="0" y="0"/>
          <a:ext cx="0" cy="0"/>
          <a:chOff x="0" y="0"/>
          <a:chExt cx="0" cy="0"/>
        </a:xfrm>
      </p:grpSpPr>
      <p:grpSp>
        <p:nvGrpSpPr>
          <p:cNvPr id="76" name="Group 6"/>
          <p:cNvGrpSpPr/>
          <p:nvPr/>
        </p:nvGrpSpPr>
        <p:grpSpPr>
          <a:xfrm>
            <a:off x="-15840" y="0"/>
            <a:ext cx="12229560" cy="6855840"/>
            <a:chOff x="-15840" y="0"/>
            <a:chExt cx="12229560" cy="6855840"/>
          </a:xfrm>
        </p:grpSpPr>
        <p:pic>
          <p:nvPicPr>
            <p:cNvPr id="77" name="Picture 7" descr="HD-PanelContent.png"/>
            <p:cNvPicPr/>
            <p:nvPr/>
          </p:nvPicPr>
          <p:blipFill>
            <a:blip r:embed="rId3"/>
            <a:stretch/>
          </p:blipFill>
          <p:spPr>
            <a:xfrm>
              <a:off x="0" y="0"/>
              <a:ext cx="12188520" cy="6855840"/>
            </a:xfrm>
            <a:prstGeom prst="rect">
              <a:avLst/>
            </a:prstGeom>
            <a:noFill/>
            <a:ln w="0">
              <a:noFill/>
            </a:ln>
          </p:spPr>
        </p:pic>
        <p:sp>
          <p:nvSpPr>
            <p:cNvPr id="78"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79"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80"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81" name="PlaceHolder 1"/>
          <p:cNvSpPr>
            <a:spLocks noGrp="1"/>
          </p:cNvSpPr>
          <p:nvPr>
            <p:ph type="title"/>
          </p:nvPr>
        </p:nvSpPr>
        <p:spPr>
          <a:xfrm>
            <a:off x="1295280" y="982080"/>
            <a:ext cx="9609480" cy="2243160"/>
          </a:xfrm>
          <a:prstGeom prst="rect">
            <a:avLst/>
          </a:prstGeom>
          <a:noFill/>
          <a:ln w="0">
            <a:noFill/>
          </a:ln>
        </p:spPr>
        <p:txBody>
          <a:bodyPr lIns="91440" tIns="45720" rIns="91440" bIns="45720" anchor="ctr">
            <a:normAutofit/>
          </a:bodyPr>
          <a:lstStyle/>
          <a:p>
            <a:pPr indent="0" algn="ctr" defTabSz="457200">
              <a:lnSpc>
                <a:spcPct val="100000"/>
              </a:lnSpc>
              <a:buNone/>
            </a:pPr>
            <a:r>
              <a:rPr lang="pl-PL" sz="4400" b="0" u="none" strike="noStrike">
                <a:solidFill>
                  <a:schemeClr val="dk1">
                    <a:lumMod val="85000"/>
                    <a:lumOff val="15000"/>
                  </a:schemeClr>
                </a:solidFill>
                <a:effectLst/>
                <a:uFillTx/>
                <a:latin typeface="Garamond"/>
              </a:rPr>
              <a:t>Kliknij, aby edytować styl</a:t>
            </a:r>
            <a:endParaRPr lang="en-US" sz="4400" b="0" u="none" strike="noStrike">
              <a:solidFill>
                <a:schemeClr val="dk1"/>
              </a:solidFill>
              <a:effectLst/>
              <a:uFillTx/>
              <a:latin typeface="Garamond"/>
            </a:endParaRPr>
          </a:p>
        </p:txBody>
      </p:sp>
      <p:sp>
        <p:nvSpPr>
          <p:cNvPr id="82" name="PlaceHolder 2"/>
          <p:cNvSpPr>
            <a:spLocks noGrp="1"/>
          </p:cNvSpPr>
          <p:nvPr>
            <p:ph type="body"/>
          </p:nvPr>
        </p:nvSpPr>
        <p:spPr>
          <a:xfrm>
            <a:off x="1295280" y="3630240"/>
            <a:ext cx="9609480" cy="840960"/>
          </a:xfrm>
          <a:prstGeom prst="rect">
            <a:avLst/>
          </a:prstGeom>
          <a:noFill/>
          <a:ln w="0">
            <a:noFill/>
          </a:ln>
        </p:spPr>
        <p:txBody>
          <a:bodyPr lIns="91440" tIns="45720" rIns="91440" bIns="45720" anchor="b">
            <a:normAutofit/>
          </a:bodyPr>
          <a:lstStyle/>
          <a:p>
            <a:pPr indent="0" defTabSz="457200">
              <a:lnSpc>
                <a:spcPct val="100000"/>
              </a:lnSpc>
              <a:spcAft>
                <a:spcPts val="601"/>
              </a:spcAft>
              <a:buNone/>
              <a:tabLst>
                <a:tab pos="0" algn="l"/>
              </a:tabLst>
            </a:pPr>
            <a:r>
              <a:rPr lang="pl-PL" sz="2800" b="0" u="none" strike="noStrike">
                <a:solidFill>
                  <a:schemeClr val="dk1"/>
                </a:solidFill>
                <a:effectLst/>
                <a:uFillTx/>
                <a:latin typeface="Garamond"/>
              </a:rPr>
              <a:t>Kliknij, aby edytować style wzorca tekstu</a:t>
            </a:r>
            <a:endParaRPr lang="en-US" sz="2800" b="0" u="none" strike="noStrike">
              <a:solidFill>
                <a:schemeClr val="dk1">
                  <a:lumMod val="85000"/>
                  <a:lumOff val="15000"/>
                </a:schemeClr>
              </a:solidFill>
              <a:effectLst/>
              <a:uFillTx/>
              <a:latin typeface="Garamond"/>
            </a:endParaRPr>
          </a:p>
        </p:txBody>
      </p:sp>
      <p:sp>
        <p:nvSpPr>
          <p:cNvPr id="83" name="PlaceHolder 3"/>
          <p:cNvSpPr>
            <a:spLocks noGrp="1"/>
          </p:cNvSpPr>
          <p:nvPr>
            <p:ph type="body"/>
          </p:nvPr>
        </p:nvSpPr>
        <p:spPr>
          <a:xfrm>
            <a:off x="1295280" y="4470480"/>
            <a:ext cx="9609480" cy="1405080"/>
          </a:xfrm>
          <a:prstGeom prst="rect">
            <a:avLst/>
          </a:prstGeom>
          <a:noFill/>
          <a:ln w="0">
            <a:noFill/>
          </a:ln>
        </p:spPr>
        <p:txBody>
          <a:bodyPr lIns="91440" tIns="45720" rIns="91440" bIns="45720" anchor="t">
            <a:normAutofit/>
          </a:bodyPr>
          <a:lstStyle/>
          <a:p>
            <a:pPr indent="0" defTabSz="457200">
              <a:lnSpc>
                <a:spcPct val="100000"/>
              </a:lnSpc>
              <a:spcBef>
                <a:spcPts val="360"/>
              </a:spcBef>
              <a:spcAft>
                <a:spcPts val="601"/>
              </a:spcAft>
              <a:buNone/>
              <a:tabLst>
                <a:tab pos="0" algn="l"/>
              </a:tabLst>
            </a:pPr>
            <a:r>
              <a:rPr lang="pl-PL" sz="1800" b="0" u="none" strike="noStrike">
                <a:solidFill>
                  <a:schemeClr val="dk1"/>
                </a:solidFill>
                <a:effectLst/>
                <a:uFillTx/>
                <a:latin typeface="Garamond"/>
              </a:rPr>
              <a:t>Kliknij, aby edytować style wzorca tekstu</a:t>
            </a:r>
            <a:endParaRPr lang="en-US" sz="1800" b="0" u="none" strike="noStrike">
              <a:solidFill>
                <a:schemeClr val="dk1">
                  <a:lumMod val="85000"/>
                  <a:lumOff val="15000"/>
                </a:schemeClr>
              </a:solidFill>
              <a:effectLst/>
              <a:uFillTx/>
              <a:latin typeface="Garamond"/>
            </a:endParaRPr>
          </a:p>
        </p:txBody>
      </p:sp>
      <p:sp>
        <p:nvSpPr>
          <p:cNvPr id="84" name="PlaceHolder 4"/>
          <p:cNvSpPr>
            <a:spLocks noGrp="1"/>
          </p:cNvSpPr>
          <p:nvPr>
            <p:ph type="dt" idx="19"/>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85" name="PlaceHolder 5"/>
          <p:cNvSpPr>
            <a:spLocks noGrp="1"/>
          </p:cNvSpPr>
          <p:nvPr>
            <p:ph type="ftr" idx="20"/>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86" name="PlaceHolder 6"/>
          <p:cNvSpPr>
            <a:spLocks noGrp="1"/>
          </p:cNvSpPr>
          <p:nvPr>
            <p:ph type="sldNum" idx="21"/>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6CDC5DFB-124C-4F33-8CDF-04902EC814FE}"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cxnSp>
        <p:nvCxnSpPr>
          <p:cNvPr id="87" name="Straight Connector 14"/>
          <p:cNvCxnSpPr/>
          <p:nvPr/>
        </p:nvCxnSpPr>
        <p:spPr>
          <a:xfrm>
            <a:off x="1396080" y="3429000"/>
            <a:ext cx="9407520" cy="360"/>
          </a:xfrm>
          <a:prstGeom prst="straightConnector1">
            <a:avLst/>
          </a:prstGeom>
          <a:ln>
            <a:solidFill>
              <a:srgbClr val="83992A"/>
            </a:solidFill>
            <a:round/>
          </a:ln>
        </p:spPr>
      </p:cxn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ytuł i tekst pionowy">
    <p:bg>
      <p:bgPr>
        <a:blipFill rotWithShape="0">
          <a:blip r:embed="rId2"/>
          <a:stretch/>
        </a:blipFill>
        <a:effectLst/>
      </p:bgPr>
    </p:bg>
    <p:spTree>
      <p:nvGrpSpPr>
        <p:cNvPr id="1" name=""/>
        <p:cNvGrpSpPr/>
        <p:nvPr/>
      </p:nvGrpSpPr>
      <p:grpSpPr>
        <a:xfrm>
          <a:off x="0" y="0"/>
          <a:ext cx="0" cy="0"/>
          <a:chOff x="0" y="0"/>
          <a:chExt cx="0" cy="0"/>
        </a:xfrm>
      </p:grpSpPr>
      <p:grpSp>
        <p:nvGrpSpPr>
          <p:cNvPr id="88" name="Group 6"/>
          <p:cNvGrpSpPr/>
          <p:nvPr/>
        </p:nvGrpSpPr>
        <p:grpSpPr>
          <a:xfrm>
            <a:off x="-15840" y="0"/>
            <a:ext cx="12229560" cy="6855840"/>
            <a:chOff x="-15840" y="0"/>
            <a:chExt cx="12229560" cy="6855840"/>
          </a:xfrm>
        </p:grpSpPr>
        <p:pic>
          <p:nvPicPr>
            <p:cNvPr id="89" name="Picture 7" descr="HD-PanelContent.png"/>
            <p:cNvPicPr/>
            <p:nvPr/>
          </p:nvPicPr>
          <p:blipFill>
            <a:blip r:embed="rId3"/>
            <a:stretch/>
          </p:blipFill>
          <p:spPr>
            <a:xfrm>
              <a:off x="0" y="0"/>
              <a:ext cx="12188520" cy="6855840"/>
            </a:xfrm>
            <a:prstGeom prst="rect">
              <a:avLst/>
            </a:prstGeom>
            <a:noFill/>
            <a:ln w="0">
              <a:noFill/>
            </a:ln>
          </p:spPr>
        </p:pic>
        <p:sp>
          <p:nvSpPr>
            <p:cNvPr id="90"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91"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92"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93" name="PlaceHolder 1"/>
          <p:cNvSpPr>
            <a:spLocks noGrp="1"/>
          </p:cNvSpPr>
          <p:nvPr>
            <p:ph type="title"/>
          </p:nvPr>
        </p:nvSpPr>
        <p:spPr>
          <a:xfrm>
            <a:off x="1295280" y="982080"/>
            <a:ext cx="9600840" cy="1303560"/>
          </a:xfrm>
          <a:prstGeom prst="rect">
            <a:avLst/>
          </a:prstGeom>
          <a:noFill/>
          <a:ln w="0">
            <a:noFill/>
          </a:ln>
        </p:spPr>
        <p:txBody>
          <a:bodyPr lIns="91440" tIns="45720" rIns="91440" bIns="45720" anchor="ctr">
            <a:noAutofit/>
          </a:bodyPr>
          <a:lstStyle/>
          <a:p>
            <a:pPr indent="0" algn="ctr" defTabSz="457200">
              <a:lnSpc>
                <a:spcPct val="100000"/>
              </a:lnSpc>
              <a:buNone/>
            </a:pPr>
            <a:r>
              <a:rPr lang="pl-PL" sz="4400" b="0" u="none" strike="noStrike">
                <a:solidFill>
                  <a:schemeClr val="dk1">
                    <a:lumMod val="85000"/>
                    <a:lumOff val="15000"/>
                  </a:schemeClr>
                </a:solidFill>
                <a:effectLst/>
                <a:uFillTx/>
                <a:latin typeface="Garamond"/>
              </a:rPr>
              <a:t>Kliknij, aby edytować styl</a:t>
            </a:r>
            <a:endParaRPr lang="en-US" sz="4400" b="0" u="none" strike="noStrike">
              <a:solidFill>
                <a:schemeClr val="dk1"/>
              </a:solidFill>
              <a:effectLst/>
              <a:uFillTx/>
              <a:latin typeface="Garamond"/>
            </a:endParaRPr>
          </a:p>
        </p:txBody>
      </p:sp>
      <p:sp>
        <p:nvSpPr>
          <p:cNvPr id="94" name="PlaceHolder 2"/>
          <p:cNvSpPr>
            <a:spLocks noGrp="1"/>
          </p:cNvSpPr>
          <p:nvPr>
            <p:ph type="body"/>
          </p:nvPr>
        </p:nvSpPr>
        <p:spPr>
          <a:xfrm>
            <a:off x="1295280" y="2557080"/>
            <a:ext cx="9600840" cy="3318480"/>
          </a:xfrm>
          <a:prstGeom prst="rect">
            <a:avLst/>
          </a:prstGeom>
          <a:noFill/>
          <a:ln w="0">
            <a:noFill/>
          </a:ln>
        </p:spPr>
        <p:txBody>
          <a:bodyPr vert="eaVert" lIns="91440" tIns="45720" rIns="91440" bIns="45720" anchor="t">
            <a:noAutofit/>
          </a:bodyPr>
          <a:lstStyle/>
          <a:p>
            <a:pPr marL="285840" indent="-285840" defTabSz="457200">
              <a:lnSpc>
                <a:spcPct val="100000"/>
              </a:lnSpc>
              <a:spcBef>
                <a:spcPts val="479"/>
              </a:spcBef>
              <a:spcAft>
                <a:spcPts val="601"/>
              </a:spcAft>
              <a:buClr>
                <a:srgbClr val="83992A"/>
              </a:buClr>
              <a:buSzPct val="115000"/>
              <a:buFont typeface="Arial"/>
              <a:buChar char="•"/>
            </a:pPr>
            <a:r>
              <a:rPr lang="pl-PL" sz="2400" b="0" u="none" strike="noStrike">
                <a:solidFill>
                  <a:schemeClr val="dk1">
                    <a:lumMod val="85000"/>
                    <a:lumOff val="15000"/>
                  </a:schemeClr>
                </a:solidFill>
                <a:effectLst/>
                <a:uFillTx/>
                <a:latin typeface="Garamond"/>
              </a:rPr>
              <a:t>Kliknij, aby edytować style wzorca tekstu</a:t>
            </a:r>
            <a:endParaRPr lang="en-US" sz="2400" b="0" u="none" strike="noStrike">
              <a:solidFill>
                <a:schemeClr val="dk1">
                  <a:lumMod val="85000"/>
                  <a:lumOff val="15000"/>
                </a:schemeClr>
              </a:solidFill>
              <a:effectLst/>
              <a:uFillTx/>
              <a:latin typeface="Garamond"/>
            </a:endParaRPr>
          </a:p>
          <a:p>
            <a:pPr marL="743040" lvl="1" indent="-285840" defTabSz="457200">
              <a:lnSpc>
                <a:spcPct val="100000"/>
              </a:lnSpc>
              <a:spcBef>
                <a:spcPts val="400"/>
              </a:spcBef>
              <a:spcAft>
                <a:spcPts val="601"/>
              </a:spcAft>
              <a:buClr>
                <a:srgbClr val="83992A"/>
              </a:buClr>
              <a:buSzPct val="115000"/>
              <a:buFont typeface="Arial"/>
              <a:buChar char="•"/>
            </a:pPr>
            <a:r>
              <a:rPr lang="pl-PL" sz="2000" b="0" u="none" strike="noStrike">
                <a:solidFill>
                  <a:schemeClr val="dk1">
                    <a:lumMod val="85000"/>
                    <a:lumOff val="15000"/>
                  </a:schemeClr>
                </a:solidFill>
                <a:effectLst/>
                <a:uFillTx/>
                <a:latin typeface="Garamond"/>
              </a:rPr>
              <a:t>Drugi poziom</a:t>
            </a:r>
            <a:endParaRPr lang="en-US" sz="2000" b="0" u="none" strike="noStrike">
              <a:solidFill>
                <a:schemeClr val="dk1">
                  <a:lumMod val="85000"/>
                  <a:lumOff val="15000"/>
                </a:schemeClr>
              </a:solidFill>
              <a:effectLst/>
              <a:uFillTx/>
              <a:latin typeface="Garamond"/>
            </a:endParaRPr>
          </a:p>
          <a:p>
            <a:pPr marL="1200240" lvl="2" indent="-285840" defTabSz="457200">
              <a:lnSpc>
                <a:spcPct val="100000"/>
              </a:lnSpc>
              <a:spcBef>
                <a:spcPts val="360"/>
              </a:spcBef>
              <a:spcAft>
                <a:spcPts val="601"/>
              </a:spcAft>
              <a:buClr>
                <a:srgbClr val="83992A"/>
              </a:buClr>
              <a:buSzPct val="115000"/>
              <a:buFont typeface="Arial"/>
              <a:buChar char="•"/>
            </a:pPr>
            <a:r>
              <a:rPr lang="pl-PL" sz="1800" b="0" u="none" strike="noStrike">
                <a:solidFill>
                  <a:schemeClr val="dk1">
                    <a:lumMod val="85000"/>
                    <a:lumOff val="15000"/>
                  </a:schemeClr>
                </a:solidFill>
                <a:effectLst/>
                <a:uFillTx/>
                <a:latin typeface="Garamond"/>
              </a:rPr>
              <a:t>Trzeci poziom</a:t>
            </a:r>
            <a:endParaRPr lang="en-US" sz="1800" b="0" u="none" strike="noStrike">
              <a:solidFill>
                <a:schemeClr val="dk1">
                  <a:lumMod val="85000"/>
                  <a:lumOff val="15000"/>
                </a:schemeClr>
              </a:solidFill>
              <a:effectLst/>
              <a:uFillTx/>
              <a:latin typeface="Garamond"/>
            </a:endParaRPr>
          </a:p>
          <a:p>
            <a:pPr marL="1542960" lvl="3" indent="-171360" defTabSz="457200">
              <a:lnSpc>
                <a:spcPct val="100000"/>
              </a:lnSpc>
              <a:spcBef>
                <a:spcPts val="320"/>
              </a:spcBef>
              <a:spcAft>
                <a:spcPts val="601"/>
              </a:spcAft>
              <a:buClr>
                <a:srgbClr val="83992A"/>
              </a:buClr>
              <a:buSzPct val="115000"/>
              <a:buFont typeface="Arial"/>
              <a:buChar char="•"/>
            </a:pPr>
            <a:r>
              <a:rPr lang="pl-PL" sz="1600" b="0" u="none" strike="noStrike">
                <a:solidFill>
                  <a:schemeClr val="dk1">
                    <a:lumMod val="85000"/>
                    <a:lumOff val="15000"/>
                  </a:schemeClr>
                </a:solidFill>
                <a:effectLst/>
                <a:uFillTx/>
                <a:latin typeface="Garamond"/>
              </a:rPr>
              <a:t>Czwarty poziom</a:t>
            </a:r>
            <a:endParaRPr lang="en-US" sz="1600" b="0" u="none" strike="noStrike">
              <a:solidFill>
                <a:schemeClr val="dk1">
                  <a:lumMod val="85000"/>
                  <a:lumOff val="15000"/>
                </a:schemeClr>
              </a:solidFill>
              <a:effectLst/>
              <a:uFillTx/>
              <a:latin typeface="Garamond"/>
            </a:endParaRPr>
          </a:p>
          <a:p>
            <a:pPr marL="2000160" lvl="4" indent="-171360" defTabSz="457200">
              <a:lnSpc>
                <a:spcPct val="100000"/>
              </a:lnSpc>
              <a:spcBef>
                <a:spcPts val="281"/>
              </a:spcBef>
              <a:spcAft>
                <a:spcPts val="601"/>
              </a:spcAft>
              <a:buClr>
                <a:srgbClr val="83992A"/>
              </a:buClr>
              <a:buSzPct val="115000"/>
              <a:buFont typeface="Arial"/>
              <a:buChar char="•"/>
            </a:pPr>
            <a:r>
              <a:rPr lang="pl-PL" sz="1400" b="0" u="none" strike="noStrike">
                <a:solidFill>
                  <a:schemeClr val="dk1">
                    <a:lumMod val="85000"/>
                    <a:lumOff val="15000"/>
                  </a:schemeClr>
                </a:solidFill>
                <a:effectLst/>
                <a:uFillTx/>
                <a:latin typeface="Garamond"/>
              </a:rPr>
              <a:t>Piąty poziom</a:t>
            </a:r>
            <a:endParaRPr lang="en-US" sz="1400" b="0" u="none" strike="noStrike">
              <a:solidFill>
                <a:schemeClr val="dk1">
                  <a:lumMod val="85000"/>
                  <a:lumOff val="15000"/>
                </a:schemeClr>
              </a:solidFill>
              <a:effectLst/>
              <a:uFillTx/>
              <a:latin typeface="Garamond"/>
            </a:endParaRPr>
          </a:p>
        </p:txBody>
      </p:sp>
      <p:sp>
        <p:nvSpPr>
          <p:cNvPr id="95" name="PlaceHolder 3"/>
          <p:cNvSpPr>
            <a:spLocks noGrp="1"/>
          </p:cNvSpPr>
          <p:nvPr>
            <p:ph type="dt" idx="22"/>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96" name="PlaceHolder 4"/>
          <p:cNvSpPr>
            <a:spLocks noGrp="1"/>
          </p:cNvSpPr>
          <p:nvPr>
            <p:ph type="ftr" idx="23"/>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97" name="PlaceHolder 5"/>
          <p:cNvSpPr>
            <a:spLocks noGrp="1"/>
          </p:cNvSpPr>
          <p:nvPr>
            <p:ph type="sldNum" idx="24"/>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D2748BA8-2A72-469D-B2A2-4D2C049DDE4C}"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cxnSp>
        <p:nvCxnSpPr>
          <p:cNvPr id="98" name="Straight Connector 13"/>
          <p:cNvCxnSpPr/>
          <p:nvPr/>
        </p:nvCxnSpPr>
        <p:spPr>
          <a:xfrm>
            <a:off x="1396080" y="2421360"/>
            <a:ext cx="9407520" cy="360"/>
          </a:xfrm>
          <a:prstGeom prst="straightConnector1">
            <a:avLst/>
          </a:prstGeom>
          <a:ln>
            <a:solidFill>
              <a:srgbClr val="83992A"/>
            </a:solidFill>
            <a:round/>
          </a:ln>
        </p:spPr>
      </p:cxn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Tytuł pionowy i tekst">
    <p:bg>
      <p:bgPr>
        <a:blipFill rotWithShape="0">
          <a:blip r:embed="rId2"/>
          <a:stretch/>
        </a:blipFill>
        <a:effectLst/>
      </p:bgPr>
    </p:bg>
    <p:spTree>
      <p:nvGrpSpPr>
        <p:cNvPr id="1" name=""/>
        <p:cNvGrpSpPr/>
        <p:nvPr/>
      </p:nvGrpSpPr>
      <p:grpSpPr>
        <a:xfrm>
          <a:off x="0" y="0"/>
          <a:ext cx="0" cy="0"/>
          <a:chOff x="0" y="0"/>
          <a:chExt cx="0" cy="0"/>
        </a:xfrm>
      </p:grpSpPr>
      <p:grpSp>
        <p:nvGrpSpPr>
          <p:cNvPr id="99" name="Group 6"/>
          <p:cNvGrpSpPr/>
          <p:nvPr/>
        </p:nvGrpSpPr>
        <p:grpSpPr>
          <a:xfrm>
            <a:off x="-15840" y="0"/>
            <a:ext cx="12229560" cy="6855840"/>
            <a:chOff x="-15840" y="0"/>
            <a:chExt cx="12229560" cy="6855840"/>
          </a:xfrm>
        </p:grpSpPr>
        <p:pic>
          <p:nvPicPr>
            <p:cNvPr id="100" name="Picture 7" descr="HD-PanelContent.png"/>
            <p:cNvPicPr/>
            <p:nvPr/>
          </p:nvPicPr>
          <p:blipFill>
            <a:blip r:embed="rId3"/>
            <a:stretch/>
          </p:blipFill>
          <p:spPr>
            <a:xfrm>
              <a:off x="0" y="0"/>
              <a:ext cx="12188520" cy="6855840"/>
            </a:xfrm>
            <a:prstGeom prst="rect">
              <a:avLst/>
            </a:prstGeom>
            <a:noFill/>
            <a:ln w="0">
              <a:noFill/>
            </a:ln>
          </p:spPr>
        </p:pic>
        <p:sp>
          <p:nvSpPr>
            <p:cNvPr id="101"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102"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103"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104" name="PlaceHolder 1"/>
          <p:cNvSpPr>
            <a:spLocks noGrp="1"/>
          </p:cNvSpPr>
          <p:nvPr>
            <p:ph type="title"/>
          </p:nvPr>
        </p:nvSpPr>
        <p:spPr>
          <a:xfrm>
            <a:off x="8999280" y="982080"/>
            <a:ext cx="1890360" cy="4893480"/>
          </a:xfrm>
          <a:prstGeom prst="rect">
            <a:avLst/>
          </a:prstGeom>
          <a:noFill/>
          <a:ln w="0">
            <a:noFill/>
          </a:ln>
        </p:spPr>
        <p:txBody>
          <a:bodyPr vert="eaVert" lIns="91440" tIns="45720" rIns="91440" bIns="45720" anchor="ctr">
            <a:noAutofit/>
          </a:bodyPr>
          <a:lstStyle/>
          <a:p>
            <a:pPr indent="0" algn="ctr" defTabSz="457200">
              <a:lnSpc>
                <a:spcPct val="100000"/>
              </a:lnSpc>
              <a:buNone/>
            </a:pPr>
            <a:r>
              <a:rPr lang="pl-PL" sz="4400" b="0" u="none" strike="noStrike">
                <a:solidFill>
                  <a:schemeClr val="dk1">
                    <a:lumMod val="85000"/>
                    <a:lumOff val="15000"/>
                  </a:schemeClr>
                </a:solidFill>
                <a:effectLst/>
                <a:uFillTx/>
                <a:latin typeface="Garamond"/>
              </a:rPr>
              <a:t>Kliknij, aby edytować styl</a:t>
            </a:r>
            <a:endParaRPr lang="en-US" sz="4400" b="0" u="none" strike="noStrike">
              <a:solidFill>
                <a:schemeClr val="dk1"/>
              </a:solidFill>
              <a:effectLst/>
              <a:uFillTx/>
              <a:latin typeface="Garamond"/>
            </a:endParaRPr>
          </a:p>
        </p:txBody>
      </p:sp>
      <p:sp>
        <p:nvSpPr>
          <p:cNvPr id="105" name="PlaceHolder 2"/>
          <p:cNvSpPr>
            <a:spLocks noGrp="1"/>
          </p:cNvSpPr>
          <p:nvPr>
            <p:ph type="body"/>
          </p:nvPr>
        </p:nvSpPr>
        <p:spPr>
          <a:xfrm>
            <a:off x="1295280" y="982080"/>
            <a:ext cx="7432560" cy="4893480"/>
          </a:xfrm>
          <a:prstGeom prst="rect">
            <a:avLst/>
          </a:prstGeom>
          <a:noFill/>
          <a:ln w="0">
            <a:noFill/>
          </a:ln>
        </p:spPr>
        <p:txBody>
          <a:bodyPr vert="eaVert" lIns="91440" tIns="45720" rIns="91440" bIns="45720" anchor="t">
            <a:noAutofit/>
          </a:bodyPr>
          <a:lstStyle/>
          <a:p>
            <a:pPr marL="285840" indent="-285840" defTabSz="457200">
              <a:lnSpc>
                <a:spcPct val="100000"/>
              </a:lnSpc>
              <a:spcBef>
                <a:spcPts val="479"/>
              </a:spcBef>
              <a:spcAft>
                <a:spcPts val="601"/>
              </a:spcAft>
              <a:buClr>
                <a:srgbClr val="83992A"/>
              </a:buClr>
              <a:buSzPct val="115000"/>
              <a:buFont typeface="Arial"/>
              <a:buChar char="•"/>
            </a:pPr>
            <a:r>
              <a:rPr lang="pl-PL" sz="2400" b="0" u="none" strike="noStrike">
                <a:solidFill>
                  <a:schemeClr val="dk1">
                    <a:lumMod val="85000"/>
                    <a:lumOff val="15000"/>
                  </a:schemeClr>
                </a:solidFill>
                <a:effectLst/>
                <a:uFillTx/>
                <a:latin typeface="Garamond"/>
              </a:rPr>
              <a:t>Kliknij, aby edytować style wzorca tekstu</a:t>
            </a:r>
            <a:endParaRPr lang="en-US" sz="2400" b="0" u="none" strike="noStrike">
              <a:solidFill>
                <a:schemeClr val="dk1">
                  <a:lumMod val="85000"/>
                  <a:lumOff val="15000"/>
                </a:schemeClr>
              </a:solidFill>
              <a:effectLst/>
              <a:uFillTx/>
              <a:latin typeface="Garamond"/>
            </a:endParaRPr>
          </a:p>
          <a:p>
            <a:pPr marL="743040" lvl="1" indent="-285840" defTabSz="457200">
              <a:lnSpc>
                <a:spcPct val="100000"/>
              </a:lnSpc>
              <a:spcBef>
                <a:spcPts val="400"/>
              </a:spcBef>
              <a:spcAft>
                <a:spcPts val="601"/>
              </a:spcAft>
              <a:buClr>
                <a:srgbClr val="83992A"/>
              </a:buClr>
              <a:buSzPct val="115000"/>
              <a:buFont typeface="Arial"/>
              <a:buChar char="•"/>
            </a:pPr>
            <a:r>
              <a:rPr lang="pl-PL" sz="2000" b="0" u="none" strike="noStrike">
                <a:solidFill>
                  <a:schemeClr val="dk1">
                    <a:lumMod val="85000"/>
                    <a:lumOff val="15000"/>
                  </a:schemeClr>
                </a:solidFill>
                <a:effectLst/>
                <a:uFillTx/>
                <a:latin typeface="Garamond"/>
              </a:rPr>
              <a:t>Drugi poziom</a:t>
            </a:r>
            <a:endParaRPr lang="en-US" sz="2000" b="0" u="none" strike="noStrike">
              <a:solidFill>
                <a:schemeClr val="dk1">
                  <a:lumMod val="85000"/>
                  <a:lumOff val="15000"/>
                </a:schemeClr>
              </a:solidFill>
              <a:effectLst/>
              <a:uFillTx/>
              <a:latin typeface="Garamond"/>
            </a:endParaRPr>
          </a:p>
          <a:p>
            <a:pPr marL="1200240" lvl="2" indent="-285840" defTabSz="457200">
              <a:lnSpc>
                <a:spcPct val="100000"/>
              </a:lnSpc>
              <a:spcBef>
                <a:spcPts val="360"/>
              </a:spcBef>
              <a:spcAft>
                <a:spcPts val="601"/>
              </a:spcAft>
              <a:buClr>
                <a:srgbClr val="83992A"/>
              </a:buClr>
              <a:buSzPct val="115000"/>
              <a:buFont typeface="Arial"/>
              <a:buChar char="•"/>
            </a:pPr>
            <a:r>
              <a:rPr lang="pl-PL" sz="1800" b="0" u="none" strike="noStrike">
                <a:solidFill>
                  <a:schemeClr val="dk1">
                    <a:lumMod val="85000"/>
                    <a:lumOff val="15000"/>
                  </a:schemeClr>
                </a:solidFill>
                <a:effectLst/>
                <a:uFillTx/>
                <a:latin typeface="Garamond"/>
              </a:rPr>
              <a:t>Trzeci poziom</a:t>
            </a:r>
            <a:endParaRPr lang="en-US" sz="1800" b="0" u="none" strike="noStrike">
              <a:solidFill>
                <a:schemeClr val="dk1">
                  <a:lumMod val="85000"/>
                  <a:lumOff val="15000"/>
                </a:schemeClr>
              </a:solidFill>
              <a:effectLst/>
              <a:uFillTx/>
              <a:latin typeface="Garamond"/>
            </a:endParaRPr>
          </a:p>
          <a:p>
            <a:pPr marL="1542960" lvl="3" indent="-171360" defTabSz="457200">
              <a:lnSpc>
                <a:spcPct val="100000"/>
              </a:lnSpc>
              <a:spcBef>
                <a:spcPts val="320"/>
              </a:spcBef>
              <a:spcAft>
                <a:spcPts val="601"/>
              </a:spcAft>
              <a:buClr>
                <a:srgbClr val="83992A"/>
              </a:buClr>
              <a:buSzPct val="115000"/>
              <a:buFont typeface="Arial"/>
              <a:buChar char="•"/>
            </a:pPr>
            <a:r>
              <a:rPr lang="pl-PL" sz="1600" b="0" u="none" strike="noStrike">
                <a:solidFill>
                  <a:schemeClr val="dk1">
                    <a:lumMod val="85000"/>
                    <a:lumOff val="15000"/>
                  </a:schemeClr>
                </a:solidFill>
                <a:effectLst/>
                <a:uFillTx/>
                <a:latin typeface="Garamond"/>
              </a:rPr>
              <a:t>Czwarty poziom</a:t>
            </a:r>
            <a:endParaRPr lang="en-US" sz="1600" b="0" u="none" strike="noStrike">
              <a:solidFill>
                <a:schemeClr val="dk1">
                  <a:lumMod val="85000"/>
                  <a:lumOff val="15000"/>
                </a:schemeClr>
              </a:solidFill>
              <a:effectLst/>
              <a:uFillTx/>
              <a:latin typeface="Garamond"/>
            </a:endParaRPr>
          </a:p>
          <a:p>
            <a:pPr marL="2000160" lvl="4" indent="-171360" defTabSz="457200">
              <a:lnSpc>
                <a:spcPct val="100000"/>
              </a:lnSpc>
              <a:spcBef>
                <a:spcPts val="281"/>
              </a:spcBef>
              <a:spcAft>
                <a:spcPts val="601"/>
              </a:spcAft>
              <a:buClr>
                <a:srgbClr val="83992A"/>
              </a:buClr>
              <a:buSzPct val="115000"/>
              <a:buFont typeface="Arial"/>
              <a:buChar char="•"/>
            </a:pPr>
            <a:r>
              <a:rPr lang="pl-PL" sz="1400" b="0" u="none" strike="noStrike">
                <a:solidFill>
                  <a:schemeClr val="dk1">
                    <a:lumMod val="85000"/>
                    <a:lumOff val="15000"/>
                  </a:schemeClr>
                </a:solidFill>
                <a:effectLst/>
                <a:uFillTx/>
                <a:latin typeface="Garamond"/>
              </a:rPr>
              <a:t>Piąty poziom</a:t>
            </a:r>
            <a:endParaRPr lang="en-US" sz="1400" b="0" u="none" strike="noStrike">
              <a:solidFill>
                <a:schemeClr val="dk1">
                  <a:lumMod val="85000"/>
                  <a:lumOff val="15000"/>
                </a:schemeClr>
              </a:solidFill>
              <a:effectLst/>
              <a:uFillTx/>
              <a:latin typeface="Garamond"/>
            </a:endParaRPr>
          </a:p>
        </p:txBody>
      </p:sp>
      <p:sp>
        <p:nvSpPr>
          <p:cNvPr id="106" name="PlaceHolder 3"/>
          <p:cNvSpPr>
            <a:spLocks noGrp="1"/>
          </p:cNvSpPr>
          <p:nvPr>
            <p:ph type="dt" idx="25"/>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107" name="PlaceHolder 4"/>
          <p:cNvSpPr>
            <a:spLocks noGrp="1"/>
          </p:cNvSpPr>
          <p:nvPr>
            <p:ph type="ftr" idx="26"/>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108" name="PlaceHolder 5"/>
          <p:cNvSpPr>
            <a:spLocks noGrp="1"/>
          </p:cNvSpPr>
          <p:nvPr>
            <p:ph type="sldNum" idx="27"/>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768155C1-4643-4E50-91FE-D81519EEE57E}"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cxnSp>
        <p:nvCxnSpPr>
          <p:cNvPr id="109" name="Straight Connector 13"/>
          <p:cNvCxnSpPr/>
          <p:nvPr/>
        </p:nvCxnSpPr>
        <p:spPr>
          <a:xfrm>
            <a:off x="8863560" y="990360"/>
            <a:ext cx="360" cy="4877280"/>
          </a:xfrm>
          <a:prstGeom prst="straightConnector1">
            <a:avLst/>
          </a:prstGeom>
          <a:ln>
            <a:solidFill>
              <a:srgbClr val="83992A"/>
            </a:solidFill>
            <a:round/>
          </a:ln>
        </p:spPr>
      </p:cxn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ytuł i zawartość">
    <p:bg>
      <p:bgPr>
        <a:blipFill rotWithShape="0">
          <a:blip r:embed="rId2"/>
          <a:stretch/>
        </a:blipFill>
        <a:effectLst/>
      </p:bgPr>
    </p:bg>
    <p:spTree>
      <p:nvGrpSpPr>
        <p:cNvPr id="1" name=""/>
        <p:cNvGrpSpPr/>
        <p:nvPr/>
      </p:nvGrpSpPr>
      <p:grpSpPr>
        <a:xfrm>
          <a:off x="0" y="0"/>
          <a:ext cx="0" cy="0"/>
          <a:chOff x="0" y="0"/>
          <a:chExt cx="0" cy="0"/>
        </a:xfrm>
      </p:grpSpPr>
      <p:grpSp>
        <p:nvGrpSpPr>
          <p:cNvPr id="110" name="Group 6"/>
          <p:cNvGrpSpPr/>
          <p:nvPr/>
        </p:nvGrpSpPr>
        <p:grpSpPr>
          <a:xfrm>
            <a:off x="-15840" y="0"/>
            <a:ext cx="12229560" cy="6855840"/>
            <a:chOff x="-15840" y="0"/>
            <a:chExt cx="12229560" cy="6855840"/>
          </a:xfrm>
        </p:grpSpPr>
        <p:pic>
          <p:nvPicPr>
            <p:cNvPr id="111" name="Picture 7" descr="HD-PanelContent.png"/>
            <p:cNvPicPr/>
            <p:nvPr/>
          </p:nvPicPr>
          <p:blipFill>
            <a:blip r:embed="rId3"/>
            <a:stretch/>
          </p:blipFill>
          <p:spPr>
            <a:xfrm>
              <a:off x="0" y="0"/>
              <a:ext cx="12188520" cy="6855840"/>
            </a:xfrm>
            <a:prstGeom prst="rect">
              <a:avLst/>
            </a:prstGeom>
            <a:noFill/>
            <a:ln w="0">
              <a:noFill/>
            </a:ln>
          </p:spPr>
        </p:pic>
        <p:sp>
          <p:nvSpPr>
            <p:cNvPr id="112"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113"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114" name="Picture 10" descr="HDRibbonContent-UniformTrim.png"/>
            <p:cNvPicPr/>
            <p:nvPr/>
          </p:nvPicPr>
          <p:blipFill>
            <a:blip r:embed="rId4"/>
            <a:stretch/>
          </p:blipFill>
          <p:spPr>
            <a:xfrm>
              <a:off x="11436840" y="3153960"/>
              <a:ext cx="776880" cy="606240"/>
            </a:xfrm>
            <a:prstGeom prst="rect">
              <a:avLst/>
            </a:prstGeom>
            <a:noFill/>
            <a:ln w="0">
              <a:noFill/>
            </a:ln>
          </p:spPr>
        </p:pic>
      </p:grpSp>
      <p:cxnSp>
        <p:nvCxnSpPr>
          <p:cNvPr id="115" name="Straight Connector 6"/>
          <p:cNvCxnSpPr/>
          <p:nvPr/>
        </p:nvCxnSpPr>
        <p:spPr>
          <a:xfrm>
            <a:off x="1396080" y="2421360"/>
            <a:ext cx="9407520" cy="360"/>
          </a:xfrm>
          <a:prstGeom prst="straightConnector1">
            <a:avLst/>
          </a:prstGeom>
          <a:ln>
            <a:solidFill>
              <a:srgbClr val="83992A"/>
            </a:solidFill>
            <a:round/>
          </a:ln>
        </p:spPr>
      </p:cxnSp>
      <p:sp>
        <p:nvSpPr>
          <p:cNvPr id="116" name="PlaceHolder 1"/>
          <p:cNvSpPr>
            <a:spLocks noGrp="1"/>
          </p:cNvSpPr>
          <p:nvPr>
            <p:ph type="title"/>
          </p:nvPr>
        </p:nvSpPr>
        <p:spPr>
          <a:xfrm>
            <a:off x="1295280" y="982080"/>
            <a:ext cx="9600840" cy="1303560"/>
          </a:xfrm>
          <a:prstGeom prst="rect">
            <a:avLst/>
          </a:prstGeom>
          <a:noFill/>
          <a:ln w="0">
            <a:noFill/>
          </a:ln>
        </p:spPr>
        <p:txBody>
          <a:bodyPr lIns="91440" tIns="45720" rIns="91440" bIns="45720" anchor="ctr">
            <a:noAutofit/>
          </a:bodyPr>
          <a:lstStyle/>
          <a:p>
            <a:pPr indent="0" algn="ctr" defTabSz="457200">
              <a:lnSpc>
                <a:spcPct val="100000"/>
              </a:lnSpc>
              <a:buNone/>
            </a:pPr>
            <a:r>
              <a:rPr lang="pl-PL" sz="4400" b="0" u="none" strike="noStrike">
                <a:solidFill>
                  <a:schemeClr val="dk1">
                    <a:lumMod val="85000"/>
                    <a:lumOff val="15000"/>
                  </a:schemeClr>
                </a:solidFill>
                <a:effectLst/>
                <a:uFillTx/>
                <a:latin typeface="Garamond"/>
              </a:rPr>
              <a:t>Kliknij, aby edytować styl</a:t>
            </a:r>
            <a:endParaRPr lang="en-US" sz="4400" b="0" u="none" strike="noStrike">
              <a:solidFill>
                <a:schemeClr val="dk1"/>
              </a:solidFill>
              <a:effectLst/>
              <a:uFillTx/>
              <a:latin typeface="Garamond"/>
            </a:endParaRPr>
          </a:p>
        </p:txBody>
      </p:sp>
      <p:sp>
        <p:nvSpPr>
          <p:cNvPr id="117" name="PlaceHolder 2"/>
          <p:cNvSpPr>
            <a:spLocks noGrp="1"/>
          </p:cNvSpPr>
          <p:nvPr>
            <p:ph type="body"/>
          </p:nvPr>
        </p:nvSpPr>
        <p:spPr>
          <a:xfrm>
            <a:off x="1295280" y="2557080"/>
            <a:ext cx="9600840" cy="3318480"/>
          </a:xfrm>
          <a:prstGeom prst="rect">
            <a:avLst/>
          </a:prstGeom>
          <a:noFill/>
          <a:ln w="0">
            <a:noFill/>
          </a:ln>
        </p:spPr>
        <p:txBody>
          <a:bodyPr lIns="91440" tIns="45720" rIns="91440" bIns="45720" anchor="t">
            <a:noAutofit/>
          </a:bodyPr>
          <a:lstStyle/>
          <a:p>
            <a:pPr marL="285840" indent="-285840" defTabSz="457200">
              <a:lnSpc>
                <a:spcPct val="100000"/>
              </a:lnSpc>
              <a:spcBef>
                <a:spcPts val="479"/>
              </a:spcBef>
              <a:spcAft>
                <a:spcPts val="601"/>
              </a:spcAft>
              <a:buClr>
                <a:srgbClr val="83992A"/>
              </a:buClr>
              <a:buSzPct val="115000"/>
              <a:buFont typeface="Arial"/>
              <a:buChar char="•"/>
            </a:pPr>
            <a:r>
              <a:rPr lang="pl-PL" sz="2400" b="0" u="none" strike="noStrike">
                <a:solidFill>
                  <a:schemeClr val="dk1">
                    <a:lumMod val="85000"/>
                    <a:lumOff val="15000"/>
                  </a:schemeClr>
                </a:solidFill>
                <a:effectLst/>
                <a:uFillTx/>
                <a:latin typeface="Garamond"/>
              </a:rPr>
              <a:t>Kliknij, aby edytować style wzorca tekstu</a:t>
            </a:r>
            <a:endParaRPr lang="en-US" sz="2400" b="0" u="none" strike="noStrike">
              <a:solidFill>
                <a:schemeClr val="dk1">
                  <a:lumMod val="85000"/>
                  <a:lumOff val="15000"/>
                </a:schemeClr>
              </a:solidFill>
              <a:effectLst/>
              <a:uFillTx/>
              <a:latin typeface="Garamond"/>
            </a:endParaRPr>
          </a:p>
          <a:p>
            <a:pPr marL="743040" lvl="1" indent="-285840" defTabSz="457200">
              <a:lnSpc>
                <a:spcPct val="100000"/>
              </a:lnSpc>
              <a:spcBef>
                <a:spcPts val="400"/>
              </a:spcBef>
              <a:spcAft>
                <a:spcPts val="601"/>
              </a:spcAft>
              <a:buClr>
                <a:srgbClr val="83992A"/>
              </a:buClr>
              <a:buSzPct val="115000"/>
              <a:buFont typeface="Arial"/>
              <a:buChar char="•"/>
            </a:pPr>
            <a:r>
              <a:rPr lang="pl-PL" sz="2000" b="0" u="none" strike="noStrike">
                <a:solidFill>
                  <a:schemeClr val="dk1">
                    <a:lumMod val="85000"/>
                    <a:lumOff val="15000"/>
                  </a:schemeClr>
                </a:solidFill>
                <a:effectLst/>
                <a:uFillTx/>
                <a:latin typeface="Garamond"/>
              </a:rPr>
              <a:t>Drugi poziom</a:t>
            </a:r>
            <a:endParaRPr lang="en-US" sz="2000" b="0" u="none" strike="noStrike">
              <a:solidFill>
                <a:schemeClr val="dk1">
                  <a:lumMod val="85000"/>
                  <a:lumOff val="15000"/>
                </a:schemeClr>
              </a:solidFill>
              <a:effectLst/>
              <a:uFillTx/>
              <a:latin typeface="Garamond"/>
            </a:endParaRPr>
          </a:p>
          <a:p>
            <a:pPr marL="1200240" lvl="2" indent="-285840" defTabSz="457200">
              <a:lnSpc>
                <a:spcPct val="100000"/>
              </a:lnSpc>
              <a:spcBef>
                <a:spcPts val="360"/>
              </a:spcBef>
              <a:spcAft>
                <a:spcPts val="601"/>
              </a:spcAft>
              <a:buClr>
                <a:srgbClr val="83992A"/>
              </a:buClr>
              <a:buSzPct val="115000"/>
              <a:buFont typeface="Arial"/>
              <a:buChar char="•"/>
            </a:pPr>
            <a:r>
              <a:rPr lang="pl-PL" sz="1800" b="0" u="none" strike="noStrike">
                <a:solidFill>
                  <a:schemeClr val="dk1">
                    <a:lumMod val="85000"/>
                    <a:lumOff val="15000"/>
                  </a:schemeClr>
                </a:solidFill>
                <a:effectLst/>
                <a:uFillTx/>
                <a:latin typeface="Garamond"/>
              </a:rPr>
              <a:t>Trzeci poziom</a:t>
            </a:r>
            <a:endParaRPr lang="en-US" sz="1800" b="0" u="none" strike="noStrike">
              <a:solidFill>
                <a:schemeClr val="dk1">
                  <a:lumMod val="85000"/>
                  <a:lumOff val="15000"/>
                </a:schemeClr>
              </a:solidFill>
              <a:effectLst/>
              <a:uFillTx/>
              <a:latin typeface="Garamond"/>
            </a:endParaRPr>
          </a:p>
          <a:p>
            <a:pPr marL="1542960" lvl="3" indent="-171360" defTabSz="457200">
              <a:lnSpc>
                <a:spcPct val="100000"/>
              </a:lnSpc>
              <a:spcBef>
                <a:spcPts val="320"/>
              </a:spcBef>
              <a:spcAft>
                <a:spcPts val="601"/>
              </a:spcAft>
              <a:buClr>
                <a:srgbClr val="83992A"/>
              </a:buClr>
              <a:buSzPct val="115000"/>
              <a:buFont typeface="Arial"/>
              <a:buChar char="•"/>
            </a:pPr>
            <a:r>
              <a:rPr lang="pl-PL" sz="1600" b="0" u="none" strike="noStrike">
                <a:solidFill>
                  <a:schemeClr val="dk1">
                    <a:lumMod val="85000"/>
                    <a:lumOff val="15000"/>
                  </a:schemeClr>
                </a:solidFill>
                <a:effectLst/>
                <a:uFillTx/>
                <a:latin typeface="Garamond"/>
              </a:rPr>
              <a:t>Czwarty poziom</a:t>
            </a:r>
            <a:endParaRPr lang="en-US" sz="1600" b="0" u="none" strike="noStrike">
              <a:solidFill>
                <a:schemeClr val="dk1">
                  <a:lumMod val="85000"/>
                  <a:lumOff val="15000"/>
                </a:schemeClr>
              </a:solidFill>
              <a:effectLst/>
              <a:uFillTx/>
              <a:latin typeface="Garamond"/>
            </a:endParaRPr>
          </a:p>
          <a:p>
            <a:pPr marL="2000160" lvl="4" indent="-171360" defTabSz="457200">
              <a:lnSpc>
                <a:spcPct val="100000"/>
              </a:lnSpc>
              <a:spcBef>
                <a:spcPts val="281"/>
              </a:spcBef>
              <a:spcAft>
                <a:spcPts val="601"/>
              </a:spcAft>
              <a:buClr>
                <a:srgbClr val="83992A"/>
              </a:buClr>
              <a:buSzPct val="115000"/>
              <a:buFont typeface="Arial"/>
              <a:buChar char="•"/>
            </a:pPr>
            <a:r>
              <a:rPr lang="pl-PL" sz="1400" b="0" u="none" strike="noStrike">
                <a:solidFill>
                  <a:schemeClr val="dk1">
                    <a:lumMod val="85000"/>
                    <a:lumOff val="15000"/>
                  </a:schemeClr>
                </a:solidFill>
                <a:effectLst/>
                <a:uFillTx/>
                <a:latin typeface="Garamond"/>
              </a:rPr>
              <a:t>Piąty poziom</a:t>
            </a:r>
            <a:endParaRPr lang="en-US" sz="1400" b="0" u="none" strike="noStrike">
              <a:solidFill>
                <a:schemeClr val="dk1">
                  <a:lumMod val="85000"/>
                  <a:lumOff val="15000"/>
                </a:schemeClr>
              </a:solidFill>
              <a:effectLst/>
              <a:uFillTx/>
              <a:latin typeface="Garamond"/>
            </a:endParaRPr>
          </a:p>
        </p:txBody>
      </p:sp>
      <p:sp>
        <p:nvSpPr>
          <p:cNvPr id="118" name="PlaceHolder 3"/>
          <p:cNvSpPr>
            <a:spLocks noGrp="1"/>
          </p:cNvSpPr>
          <p:nvPr>
            <p:ph type="dt" idx="28"/>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119" name="PlaceHolder 4"/>
          <p:cNvSpPr>
            <a:spLocks noGrp="1"/>
          </p:cNvSpPr>
          <p:nvPr>
            <p:ph type="ftr" idx="29"/>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120" name="PlaceHolder 5"/>
          <p:cNvSpPr>
            <a:spLocks noGrp="1"/>
          </p:cNvSpPr>
          <p:nvPr>
            <p:ph type="sldNum" idx="30"/>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29D4581B-0A32-4F44-A084-05904DBC0D1D}"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Nagłówek sekcji">
    <p:bg>
      <p:bgPr>
        <a:blipFill rotWithShape="0">
          <a:blip r:embed="rId2"/>
          <a:stretch/>
        </a:blipFill>
        <a:effectLst/>
      </p:bgPr>
    </p:bg>
    <p:spTree>
      <p:nvGrpSpPr>
        <p:cNvPr id="1" name=""/>
        <p:cNvGrpSpPr/>
        <p:nvPr/>
      </p:nvGrpSpPr>
      <p:grpSpPr>
        <a:xfrm>
          <a:off x="0" y="0"/>
          <a:ext cx="0" cy="0"/>
          <a:chOff x="0" y="0"/>
          <a:chExt cx="0" cy="0"/>
        </a:xfrm>
      </p:grpSpPr>
      <p:grpSp>
        <p:nvGrpSpPr>
          <p:cNvPr id="121" name="Group 6"/>
          <p:cNvGrpSpPr/>
          <p:nvPr/>
        </p:nvGrpSpPr>
        <p:grpSpPr>
          <a:xfrm>
            <a:off x="-15840" y="0"/>
            <a:ext cx="12229560" cy="6855840"/>
            <a:chOff x="-15840" y="0"/>
            <a:chExt cx="12229560" cy="6855840"/>
          </a:xfrm>
        </p:grpSpPr>
        <p:pic>
          <p:nvPicPr>
            <p:cNvPr id="122" name="Picture 7" descr="HD-PanelContent.png"/>
            <p:cNvPicPr/>
            <p:nvPr/>
          </p:nvPicPr>
          <p:blipFill>
            <a:blip r:embed="rId3"/>
            <a:stretch/>
          </p:blipFill>
          <p:spPr>
            <a:xfrm>
              <a:off x="0" y="0"/>
              <a:ext cx="12188520" cy="6855840"/>
            </a:xfrm>
            <a:prstGeom prst="rect">
              <a:avLst/>
            </a:prstGeom>
            <a:noFill/>
            <a:ln w="0">
              <a:noFill/>
            </a:ln>
          </p:spPr>
        </p:pic>
        <p:sp>
          <p:nvSpPr>
            <p:cNvPr id="123"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124"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125"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126" name="PlaceHolder 1"/>
          <p:cNvSpPr>
            <a:spLocks noGrp="1"/>
          </p:cNvSpPr>
          <p:nvPr>
            <p:ph type="title"/>
          </p:nvPr>
        </p:nvSpPr>
        <p:spPr>
          <a:xfrm>
            <a:off x="2014920" y="1752480"/>
            <a:ext cx="8158320" cy="1822320"/>
          </a:xfrm>
          <a:prstGeom prst="rect">
            <a:avLst/>
          </a:prstGeom>
          <a:noFill/>
          <a:ln w="0">
            <a:noFill/>
          </a:ln>
        </p:spPr>
        <p:txBody>
          <a:bodyPr lIns="91440" tIns="45720" rIns="91440" bIns="45720" anchor="b">
            <a:normAutofit/>
          </a:bodyPr>
          <a:lstStyle/>
          <a:p>
            <a:pPr indent="0" algn="ctr" defTabSz="457200">
              <a:lnSpc>
                <a:spcPct val="100000"/>
              </a:lnSpc>
              <a:buNone/>
            </a:pPr>
            <a:r>
              <a:rPr lang="pl-PL" sz="4400" b="0" u="none" strike="noStrike">
                <a:solidFill>
                  <a:schemeClr val="dk1">
                    <a:lumMod val="85000"/>
                    <a:lumOff val="15000"/>
                  </a:schemeClr>
                </a:solidFill>
                <a:effectLst/>
                <a:uFillTx/>
                <a:latin typeface="Garamond"/>
              </a:rPr>
              <a:t>Kliknij, aby edytować styl</a:t>
            </a:r>
            <a:endParaRPr lang="en-US" sz="4400" b="0" u="none" strike="noStrike">
              <a:solidFill>
                <a:schemeClr val="dk1"/>
              </a:solidFill>
              <a:effectLst/>
              <a:uFillTx/>
              <a:latin typeface="Garamond"/>
            </a:endParaRPr>
          </a:p>
        </p:txBody>
      </p:sp>
      <p:sp>
        <p:nvSpPr>
          <p:cNvPr id="127" name="PlaceHolder 2"/>
          <p:cNvSpPr>
            <a:spLocks noGrp="1"/>
          </p:cNvSpPr>
          <p:nvPr>
            <p:ph type="body"/>
          </p:nvPr>
        </p:nvSpPr>
        <p:spPr>
          <a:xfrm>
            <a:off x="2014920" y="3845880"/>
            <a:ext cx="8158320" cy="954360"/>
          </a:xfrm>
          <a:prstGeom prst="rect">
            <a:avLst/>
          </a:prstGeom>
          <a:noFill/>
          <a:ln w="0">
            <a:noFill/>
          </a:ln>
        </p:spPr>
        <p:txBody>
          <a:bodyPr lIns="91440" tIns="45720" rIns="91440" bIns="45720" anchor="t">
            <a:normAutofit/>
          </a:bodyPr>
          <a:lstStyle/>
          <a:p>
            <a:pPr indent="0" algn="ctr" defTabSz="457200">
              <a:lnSpc>
                <a:spcPct val="100000"/>
              </a:lnSpc>
              <a:spcBef>
                <a:spcPts val="479"/>
              </a:spcBef>
              <a:spcAft>
                <a:spcPts val="601"/>
              </a:spcAft>
              <a:buNone/>
              <a:tabLst>
                <a:tab pos="0" algn="l"/>
              </a:tabLst>
            </a:pPr>
            <a:r>
              <a:rPr lang="pl-PL" sz="2400" b="0" u="none" strike="noStrike">
                <a:solidFill>
                  <a:schemeClr val="dk1"/>
                </a:solidFill>
                <a:effectLst/>
                <a:uFillTx/>
                <a:latin typeface="Garamond"/>
              </a:rPr>
              <a:t>Kliknij, aby edytować style wzorca tekstu</a:t>
            </a:r>
            <a:endParaRPr lang="en-US" sz="2400" b="0" u="none" strike="noStrike">
              <a:solidFill>
                <a:schemeClr val="dk1">
                  <a:lumMod val="85000"/>
                  <a:lumOff val="15000"/>
                </a:schemeClr>
              </a:solidFill>
              <a:effectLst/>
              <a:uFillTx/>
              <a:latin typeface="Garamond"/>
            </a:endParaRPr>
          </a:p>
        </p:txBody>
      </p:sp>
      <p:sp>
        <p:nvSpPr>
          <p:cNvPr id="128" name="PlaceHolder 3"/>
          <p:cNvSpPr>
            <a:spLocks noGrp="1"/>
          </p:cNvSpPr>
          <p:nvPr>
            <p:ph type="dt" idx="31"/>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129" name="PlaceHolder 4"/>
          <p:cNvSpPr>
            <a:spLocks noGrp="1"/>
          </p:cNvSpPr>
          <p:nvPr>
            <p:ph type="ftr" idx="32"/>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130" name="PlaceHolder 5"/>
          <p:cNvSpPr>
            <a:spLocks noGrp="1"/>
          </p:cNvSpPr>
          <p:nvPr>
            <p:ph type="sldNum" idx="33"/>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25C8D3D9-DF99-48FD-B6FC-2A97232B1A0E}"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cxnSp>
        <p:nvCxnSpPr>
          <p:cNvPr id="131" name="Straight Connector 15"/>
          <p:cNvCxnSpPr/>
          <p:nvPr/>
        </p:nvCxnSpPr>
        <p:spPr>
          <a:xfrm>
            <a:off x="2012400" y="3710520"/>
            <a:ext cx="8163720" cy="360"/>
          </a:xfrm>
          <a:prstGeom prst="straightConnector1">
            <a:avLst/>
          </a:prstGeom>
          <a:ln>
            <a:solidFill>
              <a:srgbClr val="83992A"/>
            </a:solidFill>
            <a:round/>
          </a:ln>
        </p:spPr>
      </p:cxn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wa elementy zawartości">
    <p:bg>
      <p:bgPr>
        <a:blipFill rotWithShape="0">
          <a:blip r:embed="rId2"/>
          <a:stretch/>
        </a:blipFill>
        <a:effectLst/>
      </p:bgPr>
    </p:bg>
    <p:spTree>
      <p:nvGrpSpPr>
        <p:cNvPr id="1" name=""/>
        <p:cNvGrpSpPr/>
        <p:nvPr/>
      </p:nvGrpSpPr>
      <p:grpSpPr>
        <a:xfrm>
          <a:off x="0" y="0"/>
          <a:ext cx="0" cy="0"/>
          <a:chOff x="0" y="0"/>
          <a:chExt cx="0" cy="0"/>
        </a:xfrm>
      </p:grpSpPr>
      <p:grpSp>
        <p:nvGrpSpPr>
          <p:cNvPr id="132" name="Group 6"/>
          <p:cNvGrpSpPr/>
          <p:nvPr/>
        </p:nvGrpSpPr>
        <p:grpSpPr>
          <a:xfrm>
            <a:off x="-15840" y="0"/>
            <a:ext cx="12229560" cy="6855840"/>
            <a:chOff x="-15840" y="0"/>
            <a:chExt cx="12229560" cy="6855840"/>
          </a:xfrm>
        </p:grpSpPr>
        <p:pic>
          <p:nvPicPr>
            <p:cNvPr id="133" name="Picture 7" descr="HD-PanelContent.png"/>
            <p:cNvPicPr/>
            <p:nvPr/>
          </p:nvPicPr>
          <p:blipFill>
            <a:blip r:embed="rId3"/>
            <a:stretch/>
          </p:blipFill>
          <p:spPr>
            <a:xfrm>
              <a:off x="0" y="0"/>
              <a:ext cx="12188520" cy="6855840"/>
            </a:xfrm>
            <a:prstGeom prst="rect">
              <a:avLst/>
            </a:prstGeom>
            <a:noFill/>
            <a:ln w="0">
              <a:noFill/>
            </a:ln>
          </p:spPr>
        </p:pic>
        <p:sp>
          <p:nvSpPr>
            <p:cNvPr id="134"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135"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136" name="Picture 10" descr="HDRibbonContent-UniformTrim.png"/>
            <p:cNvPicPr/>
            <p:nvPr/>
          </p:nvPicPr>
          <p:blipFill>
            <a:blip r:embed="rId4"/>
            <a:stretch/>
          </p:blipFill>
          <p:spPr>
            <a:xfrm>
              <a:off x="11436840" y="3153960"/>
              <a:ext cx="776880" cy="606240"/>
            </a:xfrm>
            <a:prstGeom prst="rect">
              <a:avLst/>
            </a:prstGeom>
            <a:noFill/>
            <a:ln w="0">
              <a:noFill/>
            </a:ln>
          </p:spPr>
        </p:pic>
      </p:grpSp>
      <p:cxnSp>
        <p:nvCxnSpPr>
          <p:cNvPr id="137" name="Straight Connector 7"/>
          <p:cNvCxnSpPr/>
          <p:nvPr/>
        </p:nvCxnSpPr>
        <p:spPr>
          <a:xfrm>
            <a:off x="1396080" y="2421360"/>
            <a:ext cx="9407520" cy="360"/>
          </a:xfrm>
          <a:prstGeom prst="straightConnector1">
            <a:avLst/>
          </a:prstGeom>
          <a:ln>
            <a:solidFill>
              <a:srgbClr val="83992A"/>
            </a:solidFill>
            <a:round/>
          </a:ln>
        </p:spPr>
      </p:cxnSp>
      <p:sp>
        <p:nvSpPr>
          <p:cNvPr id="138" name="PlaceHolder 1"/>
          <p:cNvSpPr>
            <a:spLocks noGrp="1"/>
          </p:cNvSpPr>
          <p:nvPr>
            <p:ph type="title"/>
          </p:nvPr>
        </p:nvSpPr>
        <p:spPr>
          <a:xfrm>
            <a:off x="1295280" y="982080"/>
            <a:ext cx="9600840" cy="1303560"/>
          </a:xfrm>
          <a:prstGeom prst="rect">
            <a:avLst/>
          </a:prstGeom>
          <a:noFill/>
          <a:ln w="0">
            <a:noFill/>
          </a:ln>
        </p:spPr>
        <p:txBody>
          <a:bodyPr lIns="91440" tIns="45720" rIns="91440" bIns="45720" anchor="ctr">
            <a:noAutofit/>
          </a:bodyPr>
          <a:lstStyle/>
          <a:p>
            <a:pPr indent="0" algn="ctr" defTabSz="457200">
              <a:lnSpc>
                <a:spcPct val="100000"/>
              </a:lnSpc>
              <a:buNone/>
            </a:pPr>
            <a:r>
              <a:rPr lang="pl-PL" sz="4400" b="0" u="none" strike="noStrike">
                <a:solidFill>
                  <a:schemeClr val="dk1">
                    <a:lumMod val="85000"/>
                    <a:lumOff val="15000"/>
                  </a:schemeClr>
                </a:solidFill>
                <a:effectLst/>
                <a:uFillTx/>
                <a:latin typeface="Garamond"/>
              </a:rPr>
              <a:t>Kliknij, aby edytować styl</a:t>
            </a:r>
            <a:endParaRPr lang="en-US" sz="4400" b="0" u="none" strike="noStrike">
              <a:solidFill>
                <a:schemeClr val="dk1"/>
              </a:solidFill>
              <a:effectLst/>
              <a:uFillTx/>
              <a:latin typeface="Garamond"/>
            </a:endParaRPr>
          </a:p>
        </p:txBody>
      </p:sp>
      <p:sp>
        <p:nvSpPr>
          <p:cNvPr id="139" name="PlaceHolder 2"/>
          <p:cNvSpPr>
            <a:spLocks noGrp="1"/>
          </p:cNvSpPr>
          <p:nvPr>
            <p:ph type="body"/>
          </p:nvPr>
        </p:nvSpPr>
        <p:spPr>
          <a:xfrm>
            <a:off x="1298520" y="2560320"/>
            <a:ext cx="4717800" cy="3309840"/>
          </a:xfrm>
          <a:prstGeom prst="rect">
            <a:avLst/>
          </a:prstGeom>
          <a:noFill/>
          <a:ln w="0">
            <a:noFill/>
          </a:ln>
        </p:spPr>
        <p:txBody>
          <a:bodyPr lIns="91440" tIns="45720" rIns="91440" bIns="45720" anchor="t">
            <a:normAutofit/>
          </a:bodyPr>
          <a:lstStyle/>
          <a:p>
            <a:pPr marL="285840" indent="-285840" defTabSz="457200">
              <a:lnSpc>
                <a:spcPct val="100000"/>
              </a:lnSpc>
              <a:spcBef>
                <a:spcPts val="479"/>
              </a:spcBef>
              <a:spcAft>
                <a:spcPts val="601"/>
              </a:spcAft>
              <a:buClr>
                <a:srgbClr val="83992A"/>
              </a:buClr>
              <a:buSzPct val="115000"/>
              <a:buFont typeface="Arial"/>
              <a:buChar char="•"/>
            </a:pPr>
            <a:r>
              <a:rPr lang="pl-PL" sz="2400" b="0" u="none" strike="noStrike">
                <a:solidFill>
                  <a:schemeClr val="dk1">
                    <a:lumMod val="85000"/>
                    <a:lumOff val="15000"/>
                  </a:schemeClr>
                </a:solidFill>
                <a:effectLst/>
                <a:uFillTx/>
                <a:latin typeface="Garamond"/>
              </a:rPr>
              <a:t>Kliknij, aby edytować style wzorca tekstu</a:t>
            </a:r>
            <a:endParaRPr lang="en-US" sz="2400" b="0" u="none" strike="noStrike">
              <a:solidFill>
                <a:schemeClr val="dk1">
                  <a:lumMod val="85000"/>
                  <a:lumOff val="15000"/>
                </a:schemeClr>
              </a:solidFill>
              <a:effectLst/>
              <a:uFillTx/>
              <a:latin typeface="Garamond"/>
            </a:endParaRPr>
          </a:p>
          <a:p>
            <a:pPr marL="743040" lvl="1" indent="-285840" defTabSz="457200">
              <a:lnSpc>
                <a:spcPct val="100000"/>
              </a:lnSpc>
              <a:spcBef>
                <a:spcPts val="400"/>
              </a:spcBef>
              <a:spcAft>
                <a:spcPts val="601"/>
              </a:spcAft>
              <a:buClr>
                <a:srgbClr val="83992A"/>
              </a:buClr>
              <a:buSzPct val="115000"/>
              <a:buFont typeface="Arial"/>
              <a:buChar char="•"/>
            </a:pPr>
            <a:r>
              <a:rPr lang="pl-PL" sz="2000" b="0" u="none" strike="noStrike">
                <a:solidFill>
                  <a:schemeClr val="dk1">
                    <a:lumMod val="85000"/>
                    <a:lumOff val="15000"/>
                  </a:schemeClr>
                </a:solidFill>
                <a:effectLst/>
                <a:uFillTx/>
                <a:latin typeface="Garamond"/>
              </a:rPr>
              <a:t>Drugi poziom</a:t>
            </a:r>
            <a:endParaRPr lang="en-US" sz="2000" b="0" u="none" strike="noStrike">
              <a:solidFill>
                <a:schemeClr val="dk1">
                  <a:lumMod val="85000"/>
                  <a:lumOff val="15000"/>
                </a:schemeClr>
              </a:solidFill>
              <a:effectLst/>
              <a:uFillTx/>
              <a:latin typeface="Garamond"/>
            </a:endParaRPr>
          </a:p>
          <a:p>
            <a:pPr marL="1200240" lvl="2" indent="-285840" defTabSz="457200">
              <a:lnSpc>
                <a:spcPct val="100000"/>
              </a:lnSpc>
              <a:spcBef>
                <a:spcPts val="360"/>
              </a:spcBef>
              <a:spcAft>
                <a:spcPts val="601"/>
              </a:spcAft>
              <a:buClr>
                <a:srgbClr val="83992A"/>
              </a:buClr>
              <a:buSzPct val="115000"/>
              <a:buFont typeface="Arial"/>
              <a:buChar char="•"/>
            </a:pPr>
            <a:r>
              <a:rPr lang="pl-PL" sz="1800" b="0" u="none" strike="noStrike">
                <a:solidFill>
                  <a:schemeClr val="dk1">
                    <a:lumMod val="85000"/>
                    <a:lumOff val="15000"/>
                  </a:schemeClr>
                </a:solidFill>
                <a:effectLst/>
                <a:uFillTx/>
                <a:latin typeface="Garamond"/>
              </a:rPr>
              <a:t>Trzeci poziom</a:t>
            </a:r>
            <a:endParaRPr lang="en-US" sz="1800" b="0" u="none" strike="noStrike">
              <a:solidFill>
                <a:schemeClr val="dk1">
                  <a:lumMod val="85000"/>
                  <a:lumOff val="15000"/>
                </a:schemeClr>
              </a:solidFill>
              <a:effectLst/>
              <a:uFillTx/>
              <a:latin typeface="Garamond"/>
            </a:endParaRPr>
          </a:p>
          <a:p>
            <a:pPr marL="1542960" lvl="3" indent="-171360" defTabSz="457200">
              <a:lnSpc>
                <a:spcPct val="100000"/>
              </a:lnSpc>
              <a:spcBef>
                <a:spcPts val="320"/>
              </a:spcBef>
              <a:spcAft>
                <a:spcPts val="601"/>
              </a:spcAft>
              <a:buClr>
                <a:srgbClr val="83992A"/>
              </a:buClr>
              <a:buSzPct val="115000"/>
              <a:buFont typeface="Arial"/>
              <a:buChar char="•"/>
            </a:pPr>
            <a:r>
              <a:rPr lang="pl-PL" sz="1600" b="0" u="none" strike="noStrike">
                <a:solidFill>
                  <a:schemeClr val="dk1">
                    <a:lumMod val="85000"/>
                    <a:lumOff val="15000"/>
                  </a:schemeClr>
                </a:solidFill>
                <a:effectLst/>
                <a:uFillTx/>
                <a:latin typeface="Garamond"/>
              </a:rPr>
              <a:t>Czwarty poziom</a:t>
            </a:r>
            <a:endParaRPr lang="en-US" sz="1600" b="0" u="none" strike="noStrike">
              <a:solidFill>
                <a:schemeClr val="dk1">
                  <a:lumMod val="85000"/>
                  <a:lumOff val="15000"/>
                </a:schemeClr>
              </a:solidFill>
              <a:effectLst/>
              <a:uFillTx/>
              <a:latin typeface="Garamond"/>
            </a:endParaRPr>
          </a:p>
          <a:p>
            <a:pPr marL="2000160" lvl="4" indent="-171360" defTabSz="457200">
              <a:lnSpc>
                <a:spcPct val="100000"/>
              </a:lnSpc>
              <a:spcBef>
                <a:spcPts val="281"/>
              </a:spcBef>
              <a:spcAft>
                <a:spcPts val="601"/>
              </a:spcAft>
              <a:buClr>
                <a:srgbClr val="83992A"/>
              </a:buClr>
              <a:buSzPct val="115000"/>
              <a:buFont typeface="Arial"/>
              <a:buChar char="•"/>
            </a:pPr>
            <a:r>
              <a:rPr lang="pl-PL" sz="1400" b="0" u="none" strike="noStrike">
                <a:solidFill>
                  <a:schemeClr val="dk1">
                    <a:lumMod val="85000"/>
                    <a:lumOff val="15000"/>
                  </a:schemeClr>
                </a:solidFill>
                <a:effectLst/>
                <a:uFillTx/>
                <a:latin typeface="Garamond"/>
              </a:rPr>
              <a:t>Piąty poziom</a:t>
            </a:r>
            <a:endParaRPr lang="en-US" sz="1400" b="0" u="none" strike="noStrike">
              <a:solidFill>
                <a:schemeClr val="dk1">
                  <a:lumMod val="85000"/>
                  <a:lumOff val="15000"/>
                </a:schemeClr>
              </a:solidFill>
              <a:effectLst/>
              <a:uFillTx/>
              <a:latin typeface="Garamond"/>
            </a:endParaRPr>
          </a:p>
        </p:txBody>
      </p:sp>
      <p:sp>
        <p:nvSpPr>
          <p:cNvPr id="140" name="PlaceHolder 3"/>
          <p:cNvSpPr>
            <a:spLocks noGrp="1"/>
          </p:cNvSpPr>
          <p:nvPr>
            <p:ph type="body"/>
          </p:nvPr>
        </p:nvSpPr>
        <p:spPr>
          <a:xfrm>
            <a:off x="6181200" y="2560320"/>
            <a:ext cx="4717800" cy="3309840"/>
          </a:xfrm>
          <a:prstGeom prst="rect">
            <a:avLst/>
          </a:prstGeom>
          <a:noFill/>
          <a:ln w="0">
            <a:noFill/>
          </a:ln>
        </p:spPr>
        <p:txBody>
          <a:bodyPr lIns="91440" tIns="45720" rIns="91440" bIns="45720" anchor="t">
            <a:normAutofit/>
          </a:bodyPr>
          <a:lstStyle/>
          <a:p>
            <a:pPr marL="285840" indent="-285840" defTabSz="457200">
              <a:lnSpc>
                <a:spcPct val="100000"/>
              </a:lnSpc>
              <a:spcBef>
                <a:spcPts val="479"/>
              </a:spcBef>
              <a:spcAft>
                <a:spcPts val="601"/>
              </a:spcAft>
              <a:buClr>
                <a:srgbClr val="83992A"/>
              </a:buClr>
              <a:buSzPct val="115000"/>
              <a:buFont typeface="Arial"/>
              <a:buChar char="•"/>
            </a:pPr>
            <a:r>
              <a:rPr lang="pl-PL" sz="2400" b="0" u="none" strike="noStrike">
                <a:solidFill>
                  <a:schemeClr val="dk1">
                    <a:lumMod val="85000"/>
                    <a:lumOff val="15000"/>
                  </a:schemeClr>
                </a:solidFill>
                <a:effectLst/>
                <a:uFillTx/>
                <a:latin typeface="Garamond"/>
              </a:rPr>
              <a:t>Kliknij, aby edytować style wzorca tekstu</a:t>
            </a:r>
            <a:endParaRPr lang="en-US" sz="2400" b="0" u="none" strike="noStrike">
              <a:solidFill>
                <a:schemeClr val="dk1">
                  <a:lumMod val="85000"/>
                  <a:lumOff val="15000"/>
                </a:schemeClr>
              </a:solidFill>
              <a:effectLst/>
              <a:uFillTx/>
              <a:latin typeface="Garamond"/>
            </a:endParaRPr>
          </a:p>
          <a:p>
            <a:pPr marL="743040" lvl="1" indent="-285840" defTabSz="457200">
              <a:lnSpc>
                <a:spcPct val="100000"/>
              </a:lnSpc>
              <a:spcBef>
                <a:spcPts val="400"/>
              </a:spcBef>
              <a:spcAft>
                <a:spcPts val="601"/>
              </a:spcAft>
              <a:buClr>
                <a:srgbClr val="83992A"/>
              </a:buClr>
              <a:buSzPct val="115000"/>
              <a:buFont typeface="Arial"/>
              <a:buChar char="•"/>
            </a:pPr>
            <a:r>
              <a:rPr lang="pl-PL" sz="2000" b="0" u="none" strike="noStrike">
                <a:solidFill>
                  <a:schemeClr val="dk1">
                    <a:lumMod val="85000"/>
                    <a:lumOff val="15000"/>
                  </a:schemeClr>
                </a:solidFill>
                <a:effectLst/>
                <a:uFillTx/>
                <a:latin typeface="Garamond"/>
              </a:rPr>
              <a:t>Drugi poziom</a:t>
            </a:r>
            <a:endParaRPr lang="en-US" sz="2000" b="0" u="none" strike="noStrike">
              <a:solidFill>
                <a:schemeClr val="dk1">
                  <a:lumMod val="85000"/>
                  <a:lumOff val="15000"/>
                </a:schemeClr>
              </a:solidFill>
              <a:effectLst/>
              <a:uFillTx/>
              <a:latin typeface="Garamond"/>
            </a:endParaRPr>
          </a:p>
          <a:p>
            <a:pPr marL="1200240" lvl="2" indent="-285840" defTabSz="457200">
              <a:lnSpc>
                <a:spcPct val="100000"/>
              </a:lnSpc>
              <a:spcBef>
                <a:spcPts val="360"/>
              </a:spcBef>
              <a:spcAft>
                <a:spcPts val="601"/>
              </a:spcAft>
              <a:buClr>
                <a:srgbClr val="83992A"/>
              </a:buClr>
              <a:buSzPct val="115000"/>
              <a:buFont typeface="Arial"/>
              <a:buChar char="•"/>
            </a:pPr>
            <a:r>
              <a:rPr lang="pl-PL" sz="1800" b="0" u="none" strike="noStrike">
                <a:solidFill>
                  <a:schemeClr val="dk1">
                    <a:lumMod val="85000"/>
                    <a:lumOff val="15000"/>
                  </a:schemeClr>
                </a:solidFill>
                <a:effectLst/>
                <a:uFillTx/>
                <a:latin typeface="Garamond"/>
              </a:rPr>
              <a:t>Trzeci poziom</a:t>
            </a:r>
            <a:endParaRPr lang="en-US" sz="1800" b="0" u="none" strike="noStrike">
              <a:solidFill>
                <a:schemeClr val="dk1">
                  <a:lumMod val="85000"/>
                  <a:lumOff val="15000"/>
                </a:schemeClr>
              </a:solidFill>
              <a:effectLst/>
              <a:uFillTx/>
              <a:latin typeface="Garamond"/>
            </a:endParaRPr>
          </a:p>
          <a:p>
            <a:pPr marL="1542960" lvl="3" indent="-171360" defTabSz="457200">
              <a:lnSpc>
                <a:spcPct val="100000"/>
              </a:lnSpc>
              <a:spcBef>
                <a:spcPts val="320"/>
              </a:spcBef>
              <a:spcAft>
                <a:spcPts val="601"/>
              </a:spcAft>
              <a:buClr>
                <a:srgbClr val="83992A"/>
              </a:buClr>
              <a:buSzPct val="115000"/>
              <a:buFont typeface="Arial"/>
              <a:buChar char="•"/>
            </a:pPr>
            <a:r>
              <a:rPr lang="pl-PL" sz="1600" b="0" u="none" strike="noStrike">
                <a:solidFill>
                  <a:schemeClr val="dk1">
                    <a:lumMod val="85000"/>
                    <a:lumOff val="15000"/>
                  </a:schemeClr>
                </a:solidFill>
                <a:effectLst/>
                <a:uFillTx/>
                <a:latin typeface="Garamond"/>
              </a:rPr>
              <a:t>Czwarty poziom</a:t>
            </a:r>
            <a:endParaRPr lang="en-US" sz="1600" b="0" u="none" strike="noStrike">
              <a:solidFill>
                <a:schemeClr val="dk1">
                  <a:lumMod val="85000"/>
                  <a:lumOff val="15000"/>
                </a:schemeClr>
              </a:solidFill>
              <a:effectLst/>
              <a:uFillTx/>
              <a:latin typeface="Garamond"/>
            </a:endParaRPr>
          </a:p>
          <a:p>
            <a:pPr marL="2000160" lvl="4" indent="-171360" defTabSz="457200">
              <a:lnSpc>
                <a:spcPct val="100000"/>
              </a:lnSpc>
              <a:spcBef>
                <a:spcPts val="281"/>
              </a:spcBef>
              <a:spcAft>
                <a:spcPts val="601"/>
              </a:spcAft>
              <a:buClr>
                <a:srgbClr val="83992A"/>
              </a:buClr>
              <a:buSzPct val="115000"/>
              <a:buFont typeface="Arial"/>
              <a:buChar char="•"/>
            </a:pPr>
            <a:r>
              <a:rPr lang="pl-PL" sz="1400" b="0" u="none" strike="noStrike">
                <a:solidFill>
                  <a:schemeClr val="dk1">
                    <a:lumMod val="85000"/>
                    <a:lumOff val="15000"/>
                  </a:schemeClr>
                </a:solidFill>
                <a:effectLst/>
                <a:uFillTx/>
                <a:latin typeface="Garamond"/>
              </a:rPr>
              <a:t>Piąty poziom</a:t>
            </a:r>
            <a:endParaRPr lang="en-US" sz="1400" b="0" u="none" strike="noStrike">
              <a:solidFill>
                <a:schemeClr val="dk1">
                  <a:lumMod val="85000"/>
                  <a:lumOff val="15000"/>
                </a:schemeClr>
              </a:solidFill>
              <a:effectLst/>
              <a:uFillTx/>
              <a:latin typeface="Garamond"/>
            </a:endParaRPr>
          </a:p>
        </p:txBody>
      </p:sp>
      <p:sp>
        <p:nvSpPr>
          <p:cNvPr id="141" name="PlaceHolder 4"/>
          <p:cNvSpPr>
            <a:spLocks noGrp="1"/>
          </p:cNvSpPr>
          <p:nvPr>
            <p:ph type="dt" idx="34"/>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142" name="PlaceHolder 5"/>
          <p:cNvSpPr>
            <a:spLocks noGrp="1"/>
          </p:cNvSpPr>
          <p:nvPr>
            <p:ph type="ftr" idx="35"/>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143" name="PlaceHolder 6"/>
          <p:cNvSpPr>
            <a:spLocks noGrp="1"/>
          </p:cNvSpPr>
          <p:nvPr>
            <p:ph type="sldNum" idx="36"/>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9806F1A4-AAF5-47F1-83EE-6412411680A4}"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Porównanie">
    <p:bg>
      <p:bgPr>
        <a:blipFill rotWithShape="0">
          <a:blip r:embed="rId2"/>
          <a:stretch/>
        </a:blipFill>
        <a:effectLst/>
      </p:bgPr>
    </p:bg>
    <p:spTree>
      <p:nvGrpSpPr>
        <p:cNvPr id="1" name=""/>
        <p:cNvGrpSpPr/>
        <p:nvPr/>
      </p:nvGrpSpPr>
      <p:grpSpPr>
        <a:xfrm>
          <a:off x="0" y="0"/>
          <a:ext cx="0" cy="0"/>
          <a:chOff x="0" y="0"/>
          <a:chExt cx="0" cy="0"/>
        </a:xfrm>
      </p:grpSpPr>
      <p:grpSp>
        <p:nvGrpSpPr>
          <p:cNvPr id="144" name="Group 6"/>
          <p:cNvGrpSpPr/>
          <p:nvPr/>
        </p:nvGrpSpPr>
        <p:grpSpPr>
          <a:xfrm>
            <a:off x="-15840" y="0"/>
            <a:ext cx="12229560" cy="6855840"/>
            <a:chOff x="-15840" y="0"/>
            <a:chExt cx="12229560" cy="6855840"/>
          </a:xfrm>
        </p:grpSpPr>
        <p:pic>
          <p:nvPicPr>
            <p:cNvPr id="145" name="Picture 7" descr="HD-PanelContent.png"/>
            <p:cNvPicPr/>
            <p:nvPr/>
          </p:nvPicPr>
          <p:blipFill>
            <a:blip r:embed="rId3"/>
            <a:stretch/>
          </p:blipFill>
          <p:spPr>
            <a:xfrm>
              <a:off x="0" y="0"/>
              <a:ext cx="12188520" cy="6855840"/>
            </a:xfrm>
            <a:prstGeom prst="rect">
              <a:avLst/>
            </a:prstGeom>
            <a:noFill/>
            <a:ln w="0">
              <a:noFill/>
            </a:ln>
          </p:spPr>
        </p:pic>
        <p:sp>
          <p:nvSpPr>
            <p:cNvPr id="146"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147"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148"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149" name="PlaceHolder 1"/>
          <p:cNvSpPr>
            <a:spLocks noGrp="1"/>
          </p:cNvSpPr>
          <p:nvPr>
            <p:ph type="title"/>
          </p:nvPr>
        </p:nvSpPr>
        <p:spPr>
          <a:xfrm>
            <a:off x="1295280" y="982080"/>
            <a:ext cx="9600840" cy="1303560"/>
          </a:xfrm>
          <a:prstGeom prst="rect">
            <a:avLst/>
          </a:prstGeom>
          <a:noFill/>
          <a:ln w="0">
            <a:noFill/>
          </a:ln>
        </p:spPr>
        <p:txBody>
          <a:bodyPr lIns="91440" tIns="45720" rIns="91440" bIns="45720" anchor="ctr">
            <a:noAutofit/>
          </a:bodyPr>
          <a:lstStyle/>
          <a:p>
            <a:pPr indent="0" algn="ctr" defTabSz="457200">
              <a:lnSpc>
                <a:spcPct val="100000"/>
              </a:lnSpc>
              <a:buNone/>
            </a:pPr>
            <a:r>
              <a:rPr lang="pl-PL" sz="4400" b="0" u="none" strike="noStrike">
                <a:solidFill>
                  <a:schemeClr val="dk1">
                    <a:lumMod val="85000"/>
                    <a:lumOff val="15000"/>
                  </a:schemeClr>
                </a:solidFill>
                <a:effectLst/>
                <a:uFillTx/>
                <a:latin typeface="Garamond"/>
              </a:rPr>
              <a:t>Kliknij, aby edytować styl</a:t>
            </a:r>
            <a:endParaRPr lang="en-US" sz="4400" b="0" u="none" strike="noStrike">
              <a:solidFill>
                <a:schemeClr val="dk1"/>
              </a:solidFill>
              <a:effectLst/>
              <a:uFillTx/>
              <a:latin typeface="Garamond"/>
            </a:endParaRPr>
          </a:p>
        </p:txBody>
      </p:sp>
      <p:sp>
        <p:nvSpPr>
          <p:cNvPr id="150" name="PlaceHolder 2"/>
          <p:cNvSpPr>
            <a:spLocks noGrp="1"/>
          </p:cNvSpPr>
          <p:nvPr>
            <p:ph type="body"/>
          </p:nvPr>
        </p:nvSpPr>
        <p:spPr>
          <a:xfrm>
            <a:off x="1295280" y="2658600"/>
            <a:ext cx="4717800" cy="576000"/>
          </a:xfrm>
          <a:prstGeom prst="rect">
            <a:avLst/>
          </a:prstGeom>
          <a:noFill/>
          <a:ln w="0">
            <a:noFill/>
          </a:ln>
        </p:spPr>
        <p:txBody>
          <a:bodyPr lIns="91440" tIns="45720" rIns="91440" bIns="45720" anchor="b">
            <a:noAutofit/>
          </a:bodyPr>
          <a:lstStyle/>
          <a:p>
            <a:pPr indent="0" defTabSz="457200">
              <a:lnSpc>
                <a:spcPct val="100000"/>
              </a:lnSpc>
              <a:spcBef>
                <a:spcPts val="672"/>
              </a:spcBef>
              <a:spcAft>
                <a:spcPts val="601"/>
              </a:spcAft>
              <a:buNone/>
              <a:tabLst>
                <a:tab pos="0" algn="l"/>
              </a:tabLst>
            </a:pPr>
            <a:r>
              <a:rPr lang="pl-PL" sz="2800" b="0" u="none" strike="noStrike">
                <a:solidFill>
                  <a:schemeClr val="accent1"/>
                </a:solidFill>
                <a:effectLst/>
                <a:uFillTx/>
                <a:latin typeface="Garamond"/>
              </a:rPr>
              <a:t>Kliknij, aby edytować style wzorca tekstu</a:t>
            </a:r>
            <a:endParaRPr lang="en-US" sz="2800" b="0" u="none" strike="noStrike">
              <a:solidFill>
                <a:schemeClr val="dk1">
                  <a:lumMod val="85000"/>
                  <a:lumOff val="15000"/>
                </a:schemeClr>
              </a:solidFill>
              <a:effectLst/>
              <a:uFillTx/>
              <a:latin typeface="Garamond"/>
            </a:endParaRPr>
          </a:p>
        </p:txBody>
      </p:sp>
      <p:sp>
        <p:nvSpPr>
          <p:cNvPr id="151" name="PlaceHolder 3"/>
          <p:cNvSpPr>
            <a:spLocks noGrp="1"/>
          </p:cNvSpPr>
          <p:nvPr>
            <p:ph type="body"/>
          </p:nvPr>
        </p:nvSpPr>
        <p:spPr>
          <a:xfrm>
            <a:off x="1295280" y="3243240"/>
            <a:ext cx="4717800" cy="2632320"/>
          </a:xfrm>
          <a:prstGeom prst="rect">
            <a:avLst/>
          </a:prstGeom>
          <a:noFill/>
          <a:ln w="0">
            <a:noFill/>
          </a:ln>
        </p:spPr>
        <p:txBody>
          <a:bodyPr lIns="91440" tIns="45720" rIns="91440" bIns="45720" anchor="t">
            <a:normAutofit/>
          </a:bodyPr>
          <a:lstStyle/>
          <a:p>
            <a:pPr marL="285840" indent="-285840" defTabSz="457200">
              <a:lnSpc>
                <a:spcPct val="100000"/>
              </a:lnSpc>
              <a:spcBef>
                <a:spcPts val="479"/>
              </a:spcBef>
              <a:spcAft>
                <a:spcPts val="601"/>
              </a:spcAft>
              <a:buClr>
                <a:srgbClr val="83992A"/>
              </a:buClr>
              <a:buSzPct val="115000"/>
              <a:buFont typeface="Arial"/>
              <a:buChar char="•"/>
            </a:pPr>
            <a:r>
              <a:rPr lang="pl-PL" sz="2400" b="0" u="none" strike="noStrike">
                <a:solidFill>
                  <a:schemeClr val="dk1">
                    <a:lumMod val="85000"/>
                    <a:lumOff val="15000"/>
                  </a:schemeClr>
                </a:solidFill>
                <a:effectLst/>
                <a:uFillTx/>
                <a:latin typeface="Garamond"/>
              </a:rPr>
              <a:t>Kliknij, aby edytować style wzorca tekstu</a:t>
            </a:r>
            <a:endParaRPr lang="en-US" sz="2400" b="0" u="none" strike="noStrike">
              <a:solidFill>
                <a:schemeClr val="dk1">
                  <a:lumMod val="85000"/>
                  <a:lumOff val="15000"/>
                </a:schemeClr>
              </a:solidFill>
              <a:effectLst/>
              <a:uFillTx/>
              <a:latin typeface="Garamond"/>
            </a:endParaRPr>
          </a:p>
          <a:p>
            <a:pPr marL="743040" lvl="1" indent="-285840" defTabSz="457200">
              <a:lnSpc>
                <a:spcPct val="100000"/>
              </a:lnSpc>
              <a:spcBef>
                <a:spcPts val="400"/>
              </a:spcBef>
              <a:spcAft>
                <a:spcPts val="601"/>
              </a:spcAft>
              <a:buClr>
                <a:srgbClr val="83992A"/>
              </a:buClr>
              <a:buSzPct val="115000"/>
              <a:buFont typeface="Arial"/>
              <a:buChar char="•"/>
            </a:pPr>
            <a:r>
              <a:rPr lang="pl-PL" sz="2000" b="0" u="none" strike="noStrike">
                <a:solidFill>
                  <a:schemeClr val="dk1">
                    <a:lumMod val="85000"/>
                    <a:lumOff val="15000"/>
                  </a:schemeClr>
                </a:solidFill>
                <a:effectLst/>
                <a:uFillTx/>
                <a:latin typeface="Garamond"/>
              </a:rPr>
              <a:t>Drugi poziom</a:t>
            </a:r>
            <a:endParaRPr lang="en-US" sz="2000" b="0" u="none" strike="noStrike">
              <a:solidFill>
                <a:schemeClr val="dk1">
                  <a:lumMod val="85000"/>
                  <a:lumOff val="15000"/>
                </a:schemeClr>
              </a:solidFill>
              <a:effectLst/>
              <a:uFillTx/>
              <a:latin typeface="Garamond"/>
            </a:endParaRPr>
          </a:p>
          <a:p>
            <a:pPr marL="1200240" lvl="2" indent="-285840" defTabSz="457200">
              <a:lnSpc>
                <a:spcPct val="100000"/>
              </a:lnSpc>
              <a:spcBef>
                <a:spcPts val="360"/>
              </a:spcBef>
              <a:spcAft>
                <a:spcPts val="601"/>
              </a:spcAft>
              <a:buClr>
                <a:srgbClr val="83992A"/>
              </a:buClr>
              <a:buSzPct val="115000"/>
              <a:buFont typeface="Arial"/>
              <a:buChar char="•"/>
            </a:pPr>
            <a:r>
              <a:rPr lang="pl-PL" sz="1800" b="0" u="none" strike="noStrike">
                <a:solidFill>
                  <a:schemeClr val="dk1">
                    <a:lumMod val="85000"/>
                    <a:lumOff val="15000"/>
                  </a:schemeClr>
                </a:solidFill>
                <a:effectLst/>
                <a:uFillTx/>
                <a:latin typeface="Garamond"/>
              </a:rPr>
              <a:t>Trzeci poziom</a:t>
            </a:r>
            <a:endParaRPr lang="en-US" sz="1800" b="0" u="none" strike="noStrike">
              <a:solidFill>
                <a:schemeClr val="dk1">
                  <a:lumMod val="85000"/>
                  <a:lumOff val="15000"/>
                </a:schemeClr>
              </a:solidFill>
              <a:effectLst/>
              <a:uFillTx/>
              <a:latin typeface="Garamond"/>
            </a:endParaRPr>
          </a:p>
          <a:p>
            <a:pPr marL="1542960" lvl="3" indent="-171360" defTabSz="457200">
              <a:lnSpc>
                <a:spcPct val="100000"/>
              </a:lnSpc>
              <a:spcBef>
                <a:spcPts val="320"/>
              </a:spcBef>
              <a:spcAft>
                <a:spcPts val="601"/>
              </a:spcAft>
              <a:buClr>
                <a:srgbClr val="83992A"/>
              </a:buClr>
              <a:buSzPct val="115000"/>
              <a:buFont typeface="Arial"/>
              <a:buChar char="•"/>
            </a:pPr>
            <a:r>
              <a:rPr lang="pl-PL" sz="1600" b="0" u="none" strike="noStrike">
                <a:solidFill>
                  <a:schemeClr val="dk1">
                    <a:lumMod val="85000"/>
                    <a:lumOff val="15000"/>
                  </a:schemeClr>
                </a:solidFill>
                <a:effectLst/>
                <a:uFillTx/>
                <a:latin typeface="Garamond"/>
              </a:rPr>
              <a:t>Czwarty poziom</a:t>
            </a:r>
            <a:endParaRPr lang="en-US" sz="1600" b="0" u="none" strike="noStrike">
              <a:solidFill>
                <a:schemeClr val="dk1">
                  <a:lumMod val="85000"/>
                  <a:lumOff val="15000"/>
                </a:schemeClr>
              </a:solidFill>
              <a:effectLst/>
              <a:uFillTx/>
              <a:latin typeface="Garamond"/>
            </a:endParaRPr>
          </a:p>
          <a:p>
            <a:pPr marL="2000160" lvl="4" indent="-171360" defTabSz="457200">
              <a:lnSpc>
                <a:spcPct val="100000"/>
              </a:lnSpc>
              <a:spcBef>
                <a:spcPts val="281"/>
              </a:spcBef>
              <a:spcAft>
                <a:spcPts val="601"/>
              </a:spcAft>
              <a:buClr>
                <a:srgbClr val="83992A"/>
              </a:buClr>
              <a:buSzPct val="115000"/>
              <a:buFont typeface="Arial"/>
              <a:buChar char="•"/>
            </a:pPr>
            <a:r>
              <a:rPr lang="pl-PL" sz="1400" b="0" u="none" strike="noStrike">
                <a:solidFill>
                  <a:schemeClr val="dk1">
                    <a:lumMod val="85000"/>
                    <a:lumOff val="15000"/>
                  </a:schemeClr>
                </a:solidFill>
                <a:effectLst/>
                <a:uFillTx/>
                <a:latin typeface="Garamond"/>
              </a:rPr>
              <a:t>Piąty poziom</a:t>
            </a:r>
            <a:endParaRPr lang="en-US" sz="1400" b="0" u="none" strike="noStrike">
              <a:solidFill>
                <a:schemeClr val="dk1">
                  <a:lumMod val="85000"/>
                  <a:lumOff val="15000"/>
                </a:schemeClr>
              </a:solidFill>
              <a:effectLst/>
              <a:uFillTx/>
              <a:latin typeface="Garamond"/>
            </a:endParaRPr>
          </a:p>
        </p:txBody>
      </p:sp>
      <p:sp>
        <p:nvSpPr>
          <p:cNvPr id="152" name="PlaceHolder 4"/>
          <p:cNvSpPr>
            <a:spLocks noGrp="1"/>
          </p:cNvSpPr>
          <p:nvPr>
            <p:ph type="body"/>
          </p:nvPr>
        </p:nvSpPr>
        <p:spPr>
          <a:xfrm>
            <a:off x="6180840" y="2658600"/>
            <a:ext cx="4717800" cy="576000"/>
          </a:xfrm>
          <a:prstGeom prst="rect">
            <a:avLst/>
          </a:prstGeom>
          <a:noFill/>
          <a:ln w="0">
            <a:noFill/>
          </a:ln>
        </p:spPr>
        <p:txBody>
          <a:bodyPr lIns="91440" tIns="45720" rIns="91440" bIns="45720" anchor="b">
            <a:noAutofit/>
          </a:bodyPr>
          <a:lstStyle/>
          <a:p>
            <a:pPr indent="0" defTabSz="457200">
              <a:lnSpc>
                <a:spcPct val="100000"/>
              </a:lnSpc>
              <a:spcBef>
                <a:spcPts val="672"/>
              </a:spcBef>
              <a:spcAft>
                <a:spcPts val="601"/>
              </a:spcAft>
              <a:buNone/>
              <a:tabLst>
                <a:tab pos="0" algn="l"/>
              </a:tabLst>
            </a:pPr>
            <a:r>
              <a:rPr lang="pl-PL" sz="2800" b="0" u="none" strike="noStrike">
                <a:solidFill>
                  <a:schemeClr val="accent1"/>
                </a:solidFill>
                <a:effectLst/>
                <a:uFillTx/>
                <a:latin typeface="Garamond"/>
              </a:rPr>
              <a:t>Kliknij, aby edytować style wzorca tekstu</a:t>
            </a:r>
            <a:endParaRPr lang="en-US" sz="2800" b="0" u="none" strike="noStrike">
              <a:solidFill>
                <a:schemeClr val="dk1">
                  <a:lumMod val="85000"/>
                  <a:lumOff val="15000"/>
                </a:schemeClr>
              </a:solidFill>
              <a:effectLst/>
              <a:uFillTx/>
              <a:latin typeface="Garamond"/>
            </a:endParaRPr>
          </a:p>
        </p:txBody>
      </p:sp>
      <p:sp>
        <p:nvSpPr>
          <p:cNvPr id="153" name="PlaceHolder 5"/>
          <p:cNvSpPr>
            <a:spLocks noGrp="1"/>
          </p:cNvSpPr>
          <p:nvPr>
            <p:ph type="body"/>
          </p:nvPr>
        </p:nvSpPr>
        <p:spPr>
          <a:xfrm>
            <a:off x="6180840" y="3243240"/>
            <a:ext cx="4717800" cy="2632320"/>
          </a:xfrm>
          <a:prstGeom prst="rect">
            <a:avLst/>
          </a:prstGeom>
          <a:noFill/>
          <a:ln w="0">
            <a:noFill/>
          </a:ln>
        </p:spPr>
        <p:txBody>
          <a:bodyPr lIns="91440" tIns="45720" rIns="91440" bIns="45720" anchor="t">
            <a:normAutofit/>
          </a:bodyPr>
          <a:lstStyle/>
          <a:p>
            <a:pPr marL="285840" indent="-285840" defTabSz="457200">
              <a:lnSpc>
                <a:spcPct val="100000"/>
              </a:lnSpc>
              <a:spcBef>
                <a:spcPts val="479"/>
              </a:spcBef>
              <a:spcAft>
                <a:spcPts val="601"/>
              </a:spcAft>
              <a:buClr>
                <a:srgbClr val="83992A"/>
              </a:buClr>
              <a:buSzPct val="115000"/>
              <a:buFont typeface="Arial"/>
              <a:buChar char="•"/>
            </a:pPr>
            <a:r>
              <a:rPr lang="pl-PL" sz="2400" b="0" u="none" strike="noStrike">
                <a:solidFill>
                  <a:schemeClr val="dk1">
                    <a:lumMod val="85000"/>
                    <a:lumOff val="15000"/>
                  </a:schemeClr>
                </a:solidFill>
                <a:effectLst/>
                <a:uFillTx/>
                <a:latin typeface="Garamond"/>
              </a:rPr>
              <a:t>Kliknij, aby edytować style wzorca tekstu</a:t>
            </a:r>
            <a:endParaRPr lang="en-US" sz="2400" b="0" u="none" strike="noStrike">
              <a:solidFill>
                <a:schemeClr val="dk1">
                  <a:lumMod val="85000"/>
                  <a:lumOff val="15000"/>
                </a:schemeClr>
              </a:solidFill>
              <a:effectLst/>
              <a:uFillTx/>
              <a:latin typeface="Garamond"/>
            </a:endParaRPr>
          </a:p>
          <a:p>
            <a:pPr marL="743040" lvl="1" indent="-285840" defTabSz="457200">
              <a:lnSpc>
                <a:spcPct val="100000"/>
              </a:lnSpc>
              <a:spcBef>
                <a:spcPts val="400"/>
              </a:spcBef>
              <a:spcAft>
                <a:spcPts val="601"/>
              </a:spcAft>
              <a:buClr>
                <a:srgbClr val="83992A"/>
              </a:buClr>
              <a:buSzPct val="115000"/>
              <a:buFont typeface="Arial"/>
              <a:buChar char="•"/>
            </a:pPr>
            <a:r>
              <a:rPr lang="pl-PL" sz="2000" b="0" u="none" strike="noStrike">
                <a:solidFill>
                  <a:schemeClr val="dk1">
                    <a:lumMod val="85000"/>
                    <a:lumOff val="15000"/>
                  </a:schemeClr>
                </a:solidFill>
                <a:effectLst/>
                <a:uFillTx/>
                <a:latin typeface="Garamond"/>
              </a:rPr>
              <a:t>Drugi poziom</a:t>
            </a:r>
            <a:endParaRPr lang="en-US" sz="2000" b="0" u="none" strike="noStrike">
              <a:solidFill>
                <a:schemeClr val="dk1">
                  <a:lumMod val="85000"/>
                  <a:lumOff val="15000"/>
                </a:schemeClr>
              </a:solidFill>
              <a:effectLst/>
              <a:uFillTx/>
              <a:latin typeface="Garamond"/>
            </a:endParaRPr>
          </a:p>
          <a:p>
            <a:pPr marL="1200240" lvl="2" indent="-285840" defTabSz="457200">
              <a:lnSpc>
                <a:spcPct val="100000"/>
              </a:lnSpc>
              <a:spcBef>
                <a:spcPts val="360"/>
              </a:spcBef>
              <a:spcAft>
                <a:spcPts val="601"/>
              </a:spcAft>
              <a:buClr>
                <a:srgbClr val="83992A"/>
              </a:buClr>
              <a:buSzPct val="115000"/>
              <a:buFont typeface="Arial"/>
              <a:buChar char="•"/>
            </a:pPr>
            <a:r>
              <a:rPr lang="pl-PL" sz="1800" b="0" u="none" strike="noStrike">
                <a:solidFill>
                  <a:schemeClr val="dk1">
                    <a:lumMod val="85000"/>
                    <a:lumOff val="15000"/>
                  </a:schemeClr>
                </a:solidFill>
                <a:effectLst/>
                <a:uFillTx/>
                <a:latin typeface="Garamond"/>
              </a:rPr>
              <a:t>Trzeci poziom</a:t>
            </a:r>
            <a:endParaRPr lang="en-US" sz="1800" b="0" u="none" strike="noStrike">
              <a:solidFill>
                <a:schemeClr val="dk1">
                  <a:lumMod val="85000"/>
                  <a:lumOff val="15000"/>
                </a:schemeClr>
              </a:solidFill>
              <a:effectLst/>
              <a:uFillTx/>
              <a:latin typeface="Garamond"/>
            </a:endParaRPr>
          </a:p>
          <a:p>
            <a:pPr marL="1542960" lvl="3" indent="-171360" defTabSz="457200">
              <a:lnSpc>
                <a:spcPct val="100000"/>
              </a:lnSpc>
              <a:spcBef>
                <a:spcPts val="320"/>
              </a:spcBef>
              <a:spcAft>
                <a:spcPts val="601"/>
              </a:spcAft>
              <a:buClr>
                <a:srgbClr val="83992A"/>
              </a:buClr>
              <a:buSzPct val="115000"/>
              <a:buFont typeface="Arial"/>
              <a:buChar char="•"/>
            </a:pPr>
            <a:r>
              <a:rPr lang="pl-PL" sz="1600" b="0" u="none" strike="noStrike">
                <a:solidFill>
                  <a:schemeClr val="dk1">
                    <a:lumMod val="85000"/>
                    <a:lumOff val="15000"/>
                  </a:schemeClr>
                </a:solidFill>
                <a:effectLst/>
                <a:uFillTx/>
                <a:latin typeface="Garamond"/>
              </a:rPr>
              <a:t>Czwarty poziom</a:t>
            </a:r>
            <a:endParaRPr lang="en-US" sz="1600" b="0" u="none" strike="noStrike">
              <a:solidFill>
                <a:schemeClr val="dk1">
                  <a:lumMod val="85000"/>
                  <a:lumOff val="15000"/>
                </a:schemeClr>
              </a:solidFill>
              <a:effectLst/>
              <a:uFillTx/>
              <a:latin typeface="Garamond"/>
            </a:endParaRPr>
          </a:p>
          <a:p>
            <a:pPr marL="2000160" lvl="4" indent="-171360" defTabSz="457200">
              <a:lnSpc>
                <a:spcPct val="100000"/>
              </a:lnSpc>
              <a:spcBef>
                <a:spcPts val="281"/>
              </a:spcBef>
              <a:spcAft>
                <a:spcPts val="601"/>
              </a:spcAft>
              <a:buClr>
                <a:srgbClr val="83992A"/>
              </a:buClr>
              <a:buSzPct val="115000"/>
              <a:buFont typeface="Arial"/>
              <a:buChar char="•"/>
            </a:pPr>
            <a:r>
              <a:rPr lang="pl-PL" sz="1400" b="0" u="none" strike="noStrike">
                <a:solidFill>
                  <a:schemeClr val="dk1">
                    <a:lumMod val="85000"/>
                    <a:lumOff val="15000"/>
                  </a:schemeClr>
                </a:solidFill>
                <a:effectLst/>
                <a:uFillTx/>
                <a:latin typeface="Garamond"/>
              </a:rPr>
              <a:t>Piąty poziom</a:t>
            </a:r>
            <a:endParaRPr lang="en-US" sz="1400" b="0" u="none" strike="noStrike">
              <a:solidFill>
                <a:schemeClr val="dk1">
                  <a:lumMod val="85000"/>
                  <a:lumOff val="15000"/>
                </a:schemeClr>
              </a:solidFill>
              <a:effectLst/>
              <a:uFillTx/>
              <a:latin typeface="Garamond"/>
            </a:endParaRPr>
          </a:p>
        </p:txBody>
      </p:sp>
      <p:sp>
        <p:nvSpPr>
          <p:cNvPr id="154" name="PlaceHolder 6"/>
          <p:cNvSpPr>
            <a:spLocks noGrp="1"/>
          </p:cNvSpPr>
          <p:nvPr>
            <p:ph type="dt" idx="37"/>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155" name="PlaceHolder 7"/>
          <p:cNvSpPr>
            <a:spLocks noGrp="1"/>
          </p:cNvSpPr>
          <p:nvPr>
            <p:ph type="ftr" idx="38"/>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156" name="PlaceHolder 8"/>
          <p:cNvSpPr>
            <a:spLocks noGrp="1"/>
          </p:cNvSpPr>
          <p:nvPr>
            <p:ph type="sldNum" idx="39"/>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2378DEB0-10DA-45C5-BCBF-76914BF4CC16}"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cxnSp>
        <p:nvCxnSpPr>
          <p:cNvPr id="157" name="Straight Connector 17"/>
          <p:cNvCxnSpPr/>
          <p:nvPr/>
        </p:nvCxnSpPr>
        <p:spPr>
          <a:xfrm>
            <a:off x="1396080" y="2421360"/>
            <a:ext cx="9407520" cy="360"/>
          </a:xfrm>
          <a:prstGeom prst="straightConnector1">
            <a:avLst/>
          </a:prstGeom>
          <a:ln>
            <a:solidFill>
              <a:srgbClr val="83992A"/>
            </a:solidFill>
            <a:round/>
          </a:ln>
        </p:spPr>
      </p:cxn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ylko tytuł">
    <p:bg>
      <p:bgPr>
        <a:blipFill rotWithShape="0">
          <a:blip r:embed="rId2"/>
          <a:stretch/>
        </a:blipFill>
        <a:effectLst/>
      </p:bgPr>
    </p:bg>
    <p:spTree>
      <p:nvGrpSpPr>
        <p:cNvPr id="1" name=""/>
        <p:cNvGrpSpPr/>
        <p:nvPr/>
      </p:nvGrpSpPr>
      <p:grpSpPr>
        <a:xfrm>
          <a:off x="0" y="0"/>
          <a:ext cx="0" cy="0"/>
          <a:chOff x="0" y="0"/>
          <a:chExt cx="0" cy="0"/>
        </a:xfrm>
      </p:grpSpPr>
      <p:grpSp>
        <p:nvGrpSpPr>
          <p:cNvPr id="158" name="Group 6"/>
          <p:cNvGrpSpPr/>
          <p:nvPr/>
        </p:nvGrpSpPr>
        <p:grpSpPr>
          <a:xfrm>
            <a:off x="-15840" y="0"/>
            <a:ext cx="12229560" cy="6855840"/>
            <a:chOff x="-15840" y="0"/>
            <a:chExt cx="12229560" cy="6855840"/>
          </a:xfrm>
        </p:grpSpPr>
        <p:pic>
          <p:nvPicPr>
            <p:cNvPr id="159" name="Picture 7" descr="HD-PanelContent.png"/>
            <p:cNvPicPr/>
            <p:nvPr/>
          </p:nvPicPr>
          <p:blipFill>
            <a:blip r:embed="rId3"/>
            <a:stretch/>
          </p:blipFill>
          <p:spPr>
            <a:xfrm>
              <a:off x="0" y="0"/>
              <a:ext cx="12188520" cy="6855840"/>
            </a:xfrm>
            <a:prstGeom prst="rect">
              <a:avLst/>
            </a:prstGeom>
            <a:noFill/>
            <a:ln w="0">
              <a:noFill/>
            </a:ln>
          </p:spPr>
        </p:pic>
        <p:sp>
          <p:nvSpPr>
            <p:cNvPr id="160"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161"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162"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163" name="PlaceHolder 1"/>
          <p:cNvSpPr>
            <a:spLocks noGrp="1"/>
          </p:cNvSpPr>
          <p:nvPr>
            <p:ph type="title"/>
          </p:nvPr>
        </p:nvSpPr>
        <p:spPr>
          <a:xfrm>
            <a:off x="1295280" y="982080"/>
            <a:ext cx="9600840" cy="1303560"/>
          </a:xfrm>
          <a:prstGeom prst="rect">
            <a:avLst/>
          </a:prstGeom>
          <a:noFill/>
          <a:ln w="0">
            <a:noFill/>
          </a:ln>
        </p:spPr>
        <p:txBody>
          <a:bodyPr lIns="91440" tIns="45720" rIns="91440" bIns="45720" anchor="ctr">
            <a:noAutofit/>
          </a:bodyPr>
          <a:lstStyle/>
          <a:p>
            <a:pPr indent="0" algn="ctr" defTabSz="457200">
              <a:lnSpc>
                <a:spcPct val="100000"/>
              </a:lnSpc>
              <a:buNone/>
            </a:pPr>
            <a:r>
              <a:rPr lang="pl-PL" sz="4400" b="0" u="none" strike="noStrike">
                <a:solidFill>
                  <a:schemeClr val="dk1">
                    <a:lumMod val="85000"/>
                    <a:lumOff val="15000"/>
                  </a:schemeClr>
                </a:solidFill>
                <a:effectLst/>
                <a:uFillTx/>
                <a:latin typeface="Garamond"/>
              </a:rPr>
              <a:t>Kliknij, aby edytować styl</a:t>
            </a:r>
            <a:endParaRPr lang="en-US" sz="4400" b="0" u="none" strike="noStrike">
              <a:solidFill>
                <a:schemeClr val="dk1"/>
              </a:solidFill>
              <a:effectLst/>
              <a:uFillTx/>
              <a:latin typeface="Garamond"/>
            </a:endParaRPr>
          </a:p>
        </p:txBody>
      </p:sp>
      <p:sp>
        <p:nvSpPr>
          <p:cNvPr id="164" name="PlaceHolder 2"/>
          <p:cNvSpPr>
            <a:spLocks noGrp="1"/>
          </p:cNvSpPr>
          <p:nvPr>
            <p:ph type="dt" idx="40"/>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165" name="PlaceHolder 3"/>
          <p:cNvSpPr>
            <a:spLocks noGrp="1"/>
          </p:cNvSpPr>
          <p:nvPr>
            <p:ph type="ftr" idx="41"/>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166" name="PlaceHolder 4"/>
          <p:cNvSpPr>
            <a:spLocks noGrp="1"/>
          </p:cNvSpPr>
          <p:nvPr>
            <p:ph type="sldNum" idx="42"/>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7E766179-157A-4A0E-952E-880447226A03}"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cxnSp>
        <p:nvCxnSpPr>
          <p:cNvPr id="167" name="Straight Connector 13"/>
          <p:cNvCxnSpPr/>
          <p:nvPr/>
        </p:nvCxnSpPr>
        <p:spPr>
          <a:xfrm>
            <a:off x="1396080" y="2421360"/>
            <a:ext cx="9407520" cy="360"/>
          </a:xfrm>
          <a:prstGeom prst="straightConnector1">
            <a:avLst/>
          </a:prstGeom>
          <a:ln>
            <a:solidFill>
              <a:srgbClr val="83992A"/>
            </a:solidFill>
            <a:round/>
          </a:ln>
        </p:spPr>
      </p:cxn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usty">
    <p:bg>
      <p:bgPr>
        <a:blipFill rotWithShape="0">
          <a:blip r:embed="rId2"/>
          <a:stretch/>
        </a:blipFill>
        <a:effectLst/>
      </p:bgPr>
    </p:bg>
    <p:spTree>
      <p:nvGrpSpPr>
        <p:cNvPr id="1" name=""/>
        <p:cNvGrpSpPr/>
        <p:nvPr/>
      </p:nvGrpSpPr>
      <p:grpSpPr>
        <a:xfrm>
          <a:off x="0" y="0"/>
          <a:ext cx="0" cy="0"/>
          <a:chOff x="0" y="0"/>
          <a:chExt cx="0" cy="0"/>
        </a:xfrm>
      </p:grpSpPr>
      <p:grpSp>
        <p:nvGrpSpPr>
          <p:cNvPr id="168" name="Group 6"/>
          <p:cNvGrpSpPr/>
          <p:nvPr/>
        </p:nvGrpSpPr>
        <p:grpSpPr>
          <a:xfrm>
            <a:off x="-15840" y="0"/>
            <a:ext cx="12229560" cy="6855840"/>
            <a:chOff x="-15840" y="0"/>
            <a:chExt cx="12229560" cy="6855840"/>
          </a:xfrm>
        </p:grpSpPr>
        <p:pic>
          <p:nvPicPr>
            <p:cNvPr id="169" name="Picture 7" descr="HD-PanelContent.png"/>
            <p:cNvPicPr/>
            <p:nvPr/>
          </p:nvPicPr>
          <p:blipFill>
            <a:blip r:embed="rId3"/>
            <a:stretch/>
          </p:blipFill>
          <p:spPr>
            <a:xfrm>
              <a:off x="0" y="0"/>
              <a:ext cx="12188520" cy="6855840"/>
            </a:xfrm>
            <a:prstGeom prst="rect">
              <a:avLst/>
            </a:prstGeom>
            <a:noFill/>
            <a:ln w="0">
              <a:noFill/>
            </a:ln>
          </p:spPr>
        </p:pic>
        <p:sp>
          <p:nvSpPr>
            <p:cNvPr id="170"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171"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172"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173" name="PlaceHolder 1"/>
          <p:cNvSpPr>
            <a:spLocks noGrp="1"/>
          </p:cNvSpPr>
          <p:nvPr>
            <p:ph type="dt" idx="43"/>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174" name="PlaceHolder 2"/>
          <p:cNvSpPr>
            <a:spLocks noGrp="1"/>
          </p:cNvSpPr>
          <p:nvPr>
            <p:ph type="ftr" idx="44"/>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175" name="PlaceHolder 3"/>
          <p:cNvSpPr>
            <a:spLocks noGrp="1"/>
          </p:cNvSpPr>
          <p:nvPr>
            <p:ph type="sldNum" idx="45"/>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7B8E3582-DDFA-422F-A33A-A8AE59616C1B}"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Zawartość z podpisem">
    <p:bg>
      <p:bgPr>
        <a:blipFill rotWithShape="0">
          <a:blip r:embed="rId2"/>
          <a:stretch/>
        </a:blipFill>
        <a:effectLst/>
      </p:bgPr>
    </p:bg>
    <p:spTree>
      <p:nvGrpSpPr>
        <p:cNvPr id="1" name=""/>
        <p:cNvGrpSpPr/>
        <p:nvPr/>
      </p:nvGrpSpPr>
      <p:grpSpPr>
        <a:xfrm>
          <a:off x="0" y="0"/>
          <a:ext cx="0" cy="0"/>
          <a:chOff x="0" y="0"/>
          <a:chExt cx="0" cy="0"/>
        </a:xfrm>
      </p:grpSpPr>
      <p:grpSp>
        <p:nvGrpSpPr>
          <p:cNvPr id="176" name="Group 6"/>
          <p:cNvGrpSpPr/>
          <p:nvPr/>
        </p:nvGrpSpPr>
        <p:grpSpPr>
          <a:xfrm>
            <a:off x="-15840" y="0"/>
            <a:ext cx="12229560" cy="6855840"/>
            <a:chOff x="-15840" y="0"/>
            <a:chExt cx="12229560" cy="6855840"/>
          </a:xfrm>
        </p:grpSpPr>
        <p:pic>
          <p:nvPicPr>
            <p:cNvPr id="177" name="Picture 7" descr="HD-PanelContent.png"/>
            <p:cNvPicPr/>
            <p:nvPr/>
          </p:nvPicPr>
          <p:blipFill>
            <a:blip r:embed="rId3"/>
            <a:stretch/>
          </p:blipFill>
          <p:spPr>
            <a:xfrm>
              <a:off x="0" y="0"/>
              <a:ext cx="12188520" cy="6855840"/>
            </a:xfrm>
            <a:prstGeom prst="rect">
              <a:avLst/>
            </a:prstGeom>
            <a:noFill/>
            <a:ln w="0">
              <a:noFill/>
            </a:ln>
          </p:spPr>
        </p:pic>
        <p:sp>
          <p:nvSpPr>
            <p:cNvPr id="178"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179"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180"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181" name="PlaceHolder 1"/>
          <p:cNvSpPr>
            <a:spLocks noGrp="1"/>
          </p:cNvSpPr>
          <p:nvPr>
            <p:ph type="title"/>
          </p:nvPr>
        </p:nvSpPr>
        <p:spPr>
          <a:xfrm>
            <a:off x="1293840" y="1388520"/>
            <a:ext cx="3718080" cy="1371240"/>
          </a:xfrm>
          <a:prstGeom prst="rect">
            <a:avLst/>
          </a:prstGeom>
          <a:noFill/>
          <a:ln w="0">
            <a:noFill/>
          </a:ln>
        </p:spPr>
        <p:txBody>
          <a:bodyPr lIns="91440" tIns="45720" rIns="91440" bIns="45720" anchor="b">
            <a:normAutofit/>
          </a:bodyPr>
          <a:lstStyle/>
          <a:p>
            <a:pPr indent="0" algn="ctr" defTabSz="457200">
              <a:lnSpc>
                <a:spcPct val="100000"/>
              </a:lnSpc>
              <a:buNone/>
            </a:pPr>
            <a:r>
              <a:rPr lang="pl-PL" sz="2400" b="0" u="none" strike="noStrike">
                <a:solidFill>
                  <a:schemeClr val="dk1">
                    <a:lumMod val="85000"/>
                    <a:lumOff val="15000"/>
                  </a:schemeClr>
                </a:solidFill>
                <a:effectLst/>
                <a:uFillTx/>
                <a:latin typeface="Garamond"/>
              </a:rPr>
              <a:t>Kliknij, aby edytować styl</a:t>
            </a:r>
            <a:endParaRPr lang="en-US" sz="2400" b="0" u="none" strike="noStrike">
              <a:solidFill>
                <a:schemeClr val="dk1"/>
              </a:solidFill>
              <a:effectLst/>
              <a:uFillTx/>
              <a:latin typeface="Garamond"/>
            </a:endParaRPr>
          </a:p>
        </p:txBody>
      </p:sp>
      <p:sp>
        <p:nvSpPr>
          <p:cNvPr id="182" name="PlaceHolder 2"/>
          <p:cNvSpPr>
            <a:spLocks noGrp="1"/>
          </p:cNvSpPr>
          <p:nvPr>
            <p:ph type="body"/>
          </p:nvPr>
        </p:nvSpPr>
        <p:spPr>
          <a:xfrm>
            <a:off x="5418720" y="982080"/>
            <a:ext cx="5469120" cy="4893480"/>
          </a:xfrm>
          <a:prstGeom prst="rect">
            <a:avLst/>
          </a:prstGeom>
          <a:noFill/>
          <a:ln w="0">
            <a:noFill/>
          </a:ln>
        </p:spPr>
        <p:txBody>
          <a:bodyPr lIns="91440" tIns="45720" rIns="91440" bIns="45720" anchor="ctr">
            <a:normAutofit/>
          </a:bodyPr>
          <a:lstStyle/>
          <a:p>
            <a:pPr marL="285840" indent="-285840" defTabSz="457200">
              <a:lnSpc>
                <a:spcPct val="100000"/>
              </a:lnSpc>
              <a:spcBef>
                <a:spcPts val="479"/>
              </a:spcBef>
              <a:spcAft>
                <a:spcPts val="601"/>
              </a:spcAft>
              <a:buClr>
                <a:srgbClr val="83992A"/>
              </a:buClr>
              <a:buSzPct val="115000"/>
              <a:buFont typeface="Arial"/>
              <a:buChar char="•"/>
            </a:pPr>
            <a:r>
              <a:rPr lang="pl-PL" sz="2400" b="0" u="none" strike="noStrike">
                <a:solidFill>
                  <a:schemeClr val="dk1">
                    <a:lumMod val="85000"/>
                    <a:lumOff val="15000"/>
                  </a:schemeClr>
                </a:solidFill>
                <a:effectLst/>
                <a:uFillTx/>
                <a:latin typeface="Garamond"/>
              </a:rPr>
              <a:t>Kliknij, aby edytować style wzorca tekstu</a:t>
            </a:r>
            <a:endParaRPr lang="en-US" sz="2400" b="0" u="none" strike="noStrike">
              <a:solidFill>
                <a:schemeClr val="dk1">
                  <a:lumMod val="85000"/>
                  <a:lumOff val="15000"/>
                </a:schemeClr>
              </a:solidFill>
              <a:effectLst/>
              <a:uFillTx/>
              <a:latin typeface="Garamond"/>
            </a:endParaRPr>
          </a:p>
          <a:p>
            <a:pPr marL="743040" lvl="1" indent="-285840" defTabSz="457200">
              <a:lnSpc>
                <a:spcPct val="100000"/>
              </a:lnSpc>
              <a:spcBef>
                <a:spcPts val="400"/>
              </a:spcBef>
              <a:spcAft>
                <a:spcPts val="601"/>
              </a:spcAft>
              <a:buClr>
                <a:srgbClr val="83992A"/>
              </a:buClr>
              <a:buSzPct val="115000"/>
              <a:buFont typeface="Arial"/>
              <a:buChar char="•"/>
            </a:pPr>
            <a:r>
              <a:rPr lang="pl-PL" sz="2000" b="0" u="none" strike="noStrike">
                <a:solidFill>
                  <a:schemeClr val="dk1">
                    <a:lumMod val="85000"/>
                    <a:lumOff val="15000"/>
                  </a:schemeClr>
                </a:solidFill>
                <a:effectLst/>
                <a:uFillTx/>
                <a:latin typeface="Garamond"/>
              </a:rPr>
              <a:t>Drugi poziom</a:t>
            </a:r>
            <a:endParaRPr lang="en-US" sz="2000" b="0" u="none" strike="noStrike">
              <a:solidFill>
                <a:schemeClr val="dk1">
                  <a:lumMod val="85000"/>
                  <a:lumOff val="15000"/>
                </a:schemeClr>
              </a:solidFill>
              <a:effectLst/>
              <a:uFillTx/>
              <a:latin typeface="Garamond"/>
            </a:endParaRPr>
          </a:p>
          <a:p>
            <a:pPr marL="1200240" lvl="2" indent="-285840" defTabSz="457200">
              <a:lnSpc>
                <a:spcPct val="100000"/>
              </a:lnSpc>
              <a:spcBef>
                <a:spcPts val="360"/>
              </a:spcBef>
              <a:spcAft>
                <a:spcPts val="601"/>
              </a:spcAft>
              <a:buClr>
                <a:srgbClr val="83992A"/>
              </a:buClr>
              <a:buSzPct val="115000"/>
              <a:buFont typeface="Arial"/>
              <a:buChar char="•"/>
            </a:pPr>
            <a:r>
              <a:rPr lang="pl-PL" sz="1800" b="0" u="none" strike="noStrike">
                <a:solidFill>
                  <a:schemeClr val="dk1">
                    <a:lumMod val="85000"/>
                    <a:lumOff val="15000"/>
                  </a:schemeClr>
                </a:solidFill>
                <a:effectLst/>
                <a:uFillTx/>
                <a:latin typeface="Garamond"/>
              </a:rPr>
              <a:t>Trzeci poziom</a:t>
            </a:r>
            <a:endParaRPr lang="en-US" sz="1800" b="0" u="none" strike="noStrike">
              <a:solidFill>
                <a:schemeClr val="dk1">
                  <a:lumMod val="85000"/>
                  <a:lumOff val="15000"/>
                </a:schemeClr>
              </a:solidFill>
              <a:effectLst/>
              <a:uFillTx/>
              <a:latin typeface="Garamond"/>
            </a:endParaRPr>
          </a:p>
          <a:p>
            <a:pPr marL="1542960" lvl="3" indent="-171360" defTabSz="457200">
              <a:lnSpc>
                <a:spcPct val="100000"/>
              </a:lnSpc>
              <a:spcBef>
                <a:spcPts val="320"/>
              </a:spcBef>
              <a:spcAft>
                <a:spcPts val="601"/>
              </a:spcAft>
              <a:buClr>
                <a:srgbClr val="83992A"/>
              </a:buClr>
              <a:buSzPct val="115000"/>
              <a:buFont typeface="Arial"/>
              <a:buChar char="•"/>
            </a:pPr>
            <a:r>
              <a:rPr lang="pl-PL" sz="1600" b="0" u="none" strike="noStrike">
                <a:solidFill>
                  <a:schemeClr val="dk1">
                    <a:lumMod val="85000"/>
                    <a:lumOff val="15000"/>
                  </a:schemeClr>
                </a:solidFill>
                <a:effectLst/>
                <a:uFillTx/>
                <a:latin typeface="Garamond"/>
              </a:rPr>
              <a:t>Czwarty poziom</a:t>
            </a:r>
            <a:endParaRPr lang="en-US" sz="1600" b="0" u="none" strike="noStrike">
              <a:solidFill>
                <a:schemeClr val="dk1">
                  <a:lumMod val="85000"/>
                  <a:lumOff val="15000"/>
                </a:schemeClr>
              </a:solidFill>
              <a:effectLst/>
              <a:uFillTx/>
              <a:latin typeface="Garamond"/>
            </a:endParaRPr>
          </a:p>
          <a:p>
            <a:pPr marL="2000160" lvl="4" indent="-171360" defTabSz="457200">
              <a:lnSpc>
                <a:spcPct val="100000"/>
              </a:lnSpc>
              <a:spcBef>
                <a:spcPts val="281"/>
              </a:spcBef>
              <a:spcAft>
                <a:spcPts val="601"/>
              </a:spcAft>
              <a:buClr>
                <a:srgbClr val="83992A"/>
              </a:buClr>
              <a:buSzPct val="115000"/>
              <a:buFont typeface="Arial"/>
              <a:buChar char="•"/>
            </a:pPr>
            <a:r>
              <a:rPr lang="pl-PL" sz="1400" b="0" u="none" strike="noStrike">
                <a:solidFill>
                  <a:schemeClr val="dk1">
                    <a:lumMod val="85000"/>
                    <a:lumOff val="15000"/>
                  </a:schemeClr>
                </a:solidFill>
                <a:effectLst/>
                <a:uFillTx/>
                <a:latin typeface="Garamond"/>
              </a:rPr>
              <a:t>Piąty poziom</a:t>
            </a:r>
            <a:endParaRPr lang="en-US" sz="1400" b="0" u="none" strike="noStrike">
              <a:solidFill>
                <a:schemeClr val="dk1">
                  <a:lumMod val="85000"/>
                  <a:lumOff val="15000"/>
                </a:schemeClr>
              </a:solidFill>
              <a:effectLst/>
              <a:uFillTx/>
              <a:latin typeface="Garamond"/>
            </a:endParaRPr>
          </a:p>
        </p:txBody>
      </p:sp>
      <p:sp>
        <p:nvSpPr>
          <p:cNvPr id="183" name="PlaceHolder 3"/>
          <p:cNvSpPr>
            <a:spLocks noGrp="1"/>
          </p:cNvSpPr>
          <p:nvPr>
            <p:ph type="body"/>
          </p:nvPr>
        </p:nvSpPr>
        <p:spPr>
          <a:xfrm>
            <a:off x="1293840" y="3031200"/>
            <a:ext cx="3718080" cy="2437920"/>
          </a:xfrm>
          <a:prstGeom prst="rect">
            <a:avLst/>
          </a:prstGeom>
          <a:noFill/>
          <a:ln w="0">
            <a:noFill/>
          </a:ln>
        </p:spPr>
        <p:txBody>
          <a:bodyPr lIns="91440" tIns="45720" rIns="91440" bIns="45720" anchor="t">
            <a:normAutofit/>
          </a:bodyPr>
          <a:lstStyle/>
          <a:p>
            <a:pPr indent="0" algn="ctr" defTabSz="457200">
              <a:lnSpc>
                <a:spcPct val="100000"/>
              </a:lnSpc>
              <a:spcBef>
                <a:spcPts val="320"/>
              </a:spcBef>
              <a:spcAft>
                <a:spcPts val="601"/>
              </a:spcAft>
              <a:buNone/>
              <a:tabLst>
                <a:tab pos="0" algn="l"/>
              </a:tabLst>
            </a:pPr>
            <a:r>
              <a:rPr lang="pl-PL" sz="1600" b="0" u="none" strike="noStrike">
                <a:solidFill>
                  <a:schemeClr val="dk1">
                    <a:lumMod val="85000"/>
                    <a:lumOff val="15000"/>
                  </a:schemeClr>
                </a:solidFill>
                <a:effectLst/>
                <a:uFillTx/>
                <a:latin typeface="Garamond"/>
              </a:rPr>
              <a:t>Kliknij, aby edytować style wzorca tekstu</a:t>
            </a:r>
            <a:endParaRPr lang="en-US" sz="1600" b="0" u="none" strike="noStrike">
              <a:solidFill>
                <a:schemeClr val="dk1">
                  <a:lumMod val="85000"/>
                  <a:lumOff val="15000"/>
                </a:schemeClr>
              </a:solidFill>
              <a:effectLst/>
              <a:uFillTx/>
              <a:latin typeface="Garamond"/>
            </a:endParaRPr>
          </a:p>
        </p:txBody>
      </p:sp>
      <p:sp>
        <p:nvSpPr>
          <p:cNvPr id="184" name="PlaceHolder 4"/>
          <p:cNvSpPr>
            <a:spLocks noGrp="1"/>
          </p:cNvSpPr>
          <p:nvPr>
            <p:ph type="dt" idx="46"/>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185" name="PlaceHolder 5"/>
          <p:cNvSpPr>
            <a:spLocks noGrp="1"/>
          </p:cNvSpPr>
          <p:nvPr>
            <p:ph type="ftr" idx="47"/>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186" name="PlaceHolder 6"/>
          <p:cNvSpPr>
            <a:spLocks noGrp="1"/>
          </p:cNvSpPr>
          <p:nvPr>
            <p:ph type="sldNum" idx="48"/>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7C9A12E5-A23D-4893-B02E-72A24630A34F}"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cxnSp>
        <p:nvCxnSpPr>
          <p:cNvPr id="187" name="Straight Connector 15"/>
          <p:cNvCxnSpPr/>
          <p:nvPr/>
        </p:nvCxnSpPr>
        <p:spPr>
          <a:xfrm>
            <a:off x="1396080" y="2912400"/>
            <a:ext cx="3514680" cy="360"/>
          </a:xfrm>
          <a:prstGeom prst="straightConnector1">
            <a:avLst/>
          </a:prstGeom>
          <a:ln>
            <a:solidFill>
              <a:srgbClr val="83992A"/>
            </a:solidFill>
            <a:round/>
          </a:ln>
        </p:spPr>
      </p:cxn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Obraz z podpisem">
    <p:bg>
      <p:bgPr>
        <a:blipFill rotWithShape="0">
          <a:blip r:embed="rId2"/>
          <a:stretch/>
        </a:blipFill>
        <a:effectLst/>
      </p:bgPr>
    </p:bg>
    <p:spTree>
      <p:nvGrpSpPr>
        <p:cNvPr id="1" name=""/>
        <p:cNvGrpSpPr/>
        <p:nvPr/>
      </p:nvGrpSpPr>
      <p:grpSpPr>
        <a:xfrm>
          <a:off x="0" y="0"/>
          <a:ext cx="0" cy="0"/>
          <a:chOff x="0" y="0"/>
          <a:chExt cx="0" cy="0"/>
        </a:xfrm>
      </p:grpSpPr>
      <p:grpSp>
        <p:nvGrpSpPr>
          <p:cNvPr id="188" name="Group 6"/>
          <p:cNvGrpSpPr/>
          <p:nvPr/>
        </p:nvGrpSpPr>
        <p:grpSpPr>
          <a:xfrm>
            <a:off x="-15840" y="0"/>
            <a:ext cx="12229560" cy="6855840"/>
            <a:chOff x="-15840" y="0"/>
            <a:chExt cx="12229560" cy="6855840"/>
          </a:xfrm>
        </p:grpSpPr>
        <p:pic>
          <p:nvPicPr>
            <p:cNvPr id="189" name="Picture 7" descr="HD-PanelContent.png"/>
            <p:cNvPicPr/>
            <p:nvPr/>
          </p:nvPicPr>
          <p:blipFill>
            <a:blip r:embed="rId3"/>
            <a:stretch/>
          </p:blipFill>
          <p:spPr>
            <a:xfrm>
              <a:off x="0" y="0"/>
              <a:ext cx="12188520" cy="6855840"/>
            </a:xfrm>
            <a:prstGeom prst="rect">
              <a:avLst/>
            </a:prstGeom>
            <a:noFill/>
            <a:ln w="0">
              <a:noFill/>
            </a:ln>
          </p:spPr>
        </p:pic>
        <p:sp>
          <p:nvSpPr>
            <p:cNvPr id="190" name="Rectangle 8"/>
            <p:cNvSpPr/>
            <p:nvPr/>
          </p:nvSpPr>
          <p:spPr>
            <a:xfrm>
              <a:off x="608040" y="609480"/>
              <a:ext cx="10972440" cy="5638320"/>
            </a:xfrm>
            <a:prstGeom prst="rect">
              <a:avLst/>
            </a:prstGeom>
            <a:noFill/>
            <a:ln w="15875">
              <a:solidFill>
                <a:srgbClr val="83992A"/>
              </a:solidFill>
              <a:miter/>
            </a:ln>
            <a:effectLst>
              <a:innerShdw blurRad="25400" dist="12700" dir="13500000">
                <a:srgbClr val="000000">
                  <a:alpha val="45000"/>
                </a:srgbClr>
              </a:inn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endParaRPr lang="pl-PL" sz="1800" b="0" u="none" strike="noStrike">
                <a:solidFill>
                  <a:srgbClr val="000000"/>
                </a:solidFill>
                <a:effectLst/>
                <a:uFillTx/>
                <a:latin typeface="Arial"/>
              </a:endParaRPr>
            </a:p>
          </p:txBody>
        </p:sp>
        <p:pic>
          <p:nvPicPr>
            <p:cNvPr id="191" name="Picture 9" descr="HDRibbonContent-UniformTrim.png"/>
            <p:cNvPicPr/>
            <p:nvPr/>
          </p:nvPicPr>
          <p:blipFill>
            <a:blip r:embed="rId4"/>
            <a:stretch/>
          </p:blipFill>
          <p:spPr>
            <a:xfrm>
              <a:off x="-15840" y="3153960"/>
              <a:ext cx="776880" cy="606240"/>
            </a:xfrm>
            <a:prstGeom prst="rect">
              <a:avLst/>
            </a:prstGeom>
            <a:noFill/>
            <a:ln w="0">
              <a:noFill/>
            </a:ln>
          </p:spPr>
        </p:pic>
        <p:pic>
          <p:nvPicPr>
            <p:cNvPr id="192" name="Picture 10" descr="HDRibbonContent-UniformTrim.png"/>
            <p:cNvPicPr/>
            <p:nvPr/>
          </p:nvPicPr>
          <p:blipFill>
            <a:blip r:embed="rId4"/>
            <a:stretch/>
          </p:blipFill>
          <p:spPr>
            <a:xfrm>
              <a:off x="11436840" y="3153960"/>
              <a:ext cx="776880" cy="606240"/>
            </a:xfrm>
            <a:prstGeom prst="rect">
              <a:avLst/>
            </a:prstGeom>
            <a:noFill/>
            <a:ln w="0">
              <a:noFill/>
            </a:ln>
          </p:spPr>
        </p:pic>
      </p:grpSp>
      <p:sp>
        <p:nvSpPr>
          <p:cNvPr id="193" name="PlaceHolder 1"/>
          <p:cNvSpPr>
            <a:spLocks noGrp="1"/>
          </p:cNvSpPr>
          <p:nvPr>
            <p:ph type="title"/>
          </p:nvPr>
        </p:nvSpPr>
        <p:spPr>
          <a:xfrm>
            <a:off x="1295280" y="1883880"/>
            <a:ext cx="6241320" cy="1371240"/>
          </a:xfrm>
          <a:prstGeom prst="rect">
            <a:avLst/>
          </a:prstGeom>
          <a:noFill/>
          <a:ln w="0">
            <a:noFill/>
          </a:ln>
        </p:spPr>
        <p:txBody>
          <a:bodyPr lIns="91440" tIns="45720" rIns="91440" bIns="45720" anchor="b">
            <a:normAutofit/>
          </a:bodyPr>
          <a:lstStyle/>
          <a:p>
            <a:pPr indent="0" algn="ctr" defTabSz="457200">
              <a:lnSpc>
                <a:spcPct val="100000"/>
              </a:lnSpc>
              <a:buNone/>
            </a:pPr>
            <a:r>
              <a:rPr lang="pl-PL" sz="2800" b="0" u="none" strike="noStrike">
                <a:solidFill>
                  <a:schemeClr val="dk1">
                    <a:lumMod val="85000"/>
                    <a:lumOff val="15000"/>
                  </a:schemeClr>
                </a:solidFill>
                <a:effectLst/>
                <a:uFillTx/>
                <a:latin typeface="Garamond"/>
              </a:rPr>
              <a:t>Kliknij, aby edytować styl</a:t>
            </a:r>
            <a:endParaRPr lang="en-US" sz="2800" b="0" u="none" strike="noStrike">
              <a:solidFill>
                <a:schemeClr val="dk1"/>
              </a:solidFill>
              <a:effectLst/>
              <a:uFillTx/>
              <a:latin typeface="Garamond"/>
            </a:endParaRPr>
          </a:p>
        </p:txBody>
      </p:sp>
      <p:sp>
        <p:nvSpPr>
          <p:cNvPr id="194" name="PlaceHolder 2"/>
          <p:cNvSpPr>
            <a:spLocks noGrp="1"/>
          </p:cNvSpPr>
          <p:nvPr>
            <p:ph type="body"/>
          </p:nvPr>
        </p:nvSpPr>
        <p:spPr>
          <a:xfrm>
            <a:off x="8094960" y="1041480"/>
            <a:ext cx="3062880" cy="4774680"/>
          </a:xfrm>
          <a:prstGeom prst="rect">
            <a:avLst/>
          </a:prstGeom>
          <a:noFill/>
          <a:ln w="57240">
            <a:solidFill>
              <a:schemeClr val="dk1">
                <a:lumMod val="50000"/>
                <a:lumOff val="50000"/>
              </a:schemeClr>
            </a:solidFill>
            <a:miter/>
          </a:ln>
        </p:spPr>
        <p:txBody>
          <a:bodyPr lIns="90000" tIns="45000" rIns="90000" bIns="45000" anchor="t">
            <a:normAutofit/>
          </a:bodyPr>
          <a:lstStyle/>
          <a:p>
            <a:pPr indent="0" algn="ctr" defTabSz="457200">
              <a:lnSpc>
                <a:spcPct val="100000"/>
              </a:lnSpc>
              <a:buNone/>
              <a:tabLst>
                <a:tab pos="0" algn="l"/>
              </a:tabLst>
            </a:pPr>
            <a:r>
              <a:rPr lang="pl-PL" sz="1600" b="0" u="none" strike="noStrike">
                <a:solidFill>
                  <a:schemeClr val="dk1"/>
                </a:solidFill>
                <a:effectLst/>
                <a:uFillTx/>
                <a:latin typeface="Garamond"/>
              </a:rPr>
              <a:t>Kliknij ikonę, aby dodać obraz</a:t>
            </a:r>
            <a:endParaRPr lang="en-US" sz="1600" b="0" u="none" strike="noStrike">
              <a:solidFill>
                <a:schemeClr val="dk1">
                  <a:lumMod val="85000"/>
                  <a:lumOff val="15000"/>
                </a:schemeClr>
              </a:solidFill>
              <a:effectLst/>
              <a:uFillTx/>
              <a:latin typeface="Garamond"/>
            </a:endParaRPr>
          </a:p>
        </p:txBody>
      </p:sp>
      <p:sp>
        <p:nvSpPr>
          <p:cNvPr id="195" name="PlaceHolder 3"/>
          <p:cNvSpPr>
            <a:spLocks noGrp="1"/>
          </p:cNvSpPr>
          <p:nvPr>
            <p:ph type="body"/>
          </p:nvPr>
        </p:nvSpPr>
        <p:spPr>
          <a:xfrm>
            <a:off x="1295280" y="3255480"/>
            <a:ext cx="6241320" cy="1828440"/>
          </a:xfrm>
          <a:prstGeom prst="rect">
            <a:avLst/>
          </a:prstGeom>
          <a:noFill/>
          <a:ln w="0">
            <a:noFill/>
          </a:ln>
        </p:spPr>
        <p:txBody>
          <a:bodyPr lIns="91440" tIns="45720" rIns="91440" bIns="45720" anchor="t">
            <a:normAutofit/>
          </a:bodyPr>
          <a:lstStyle/>
          <a:p>
            <a:pPr indent="0" algn="ctr" defTabSz="457200">
              <a:lnSpc>
                <a:spcPct val="100000"/>
              </a:lnSpc>
              <a:spcBef>
                <a:spcPts val="360"/>
              </a:spcBef>
              <a:spcAft>
                <a:spcPts val="601"/>
              </a:spcAft>
              <a:buNone/>
              <a:tabLst>
                <a:tab pos="0" algn="l"/>
              </a:tabLst>
            </a:pPr>
            <a:r>
              <a:rPr lang="pl-PL" sz="1800" b="0" u="none" strike="noStrike">
                <a:solidFill>
                  <a:schemeClr val="dk1">
                    <a:lumMod val="85000"/>
                    <a:lumOff val="15000"/>
                  </a:schemeClr>
                </a:solidFill>
                <a:effectLst/>
                <a:uFillTx/>
                <a:latin typeface="Garamond"/>
              </a:rPr>
              <a:t>Kliknij, aby edytować style wzorca tekstu</a:t>
            </a:r>
            <a:endParaRPr lang="en-US" sz="1800" b="0" u="none" strike="noStrike">
              <a:solidFill>
                <a:schemeClr val="dk1">
                  <a:lumMod val="85000"/>
                  <a:lumOff val="15000"/>
                </a:schemeClr>
              </a:solidFill>
              <a:effectLst/>
              <a:uFillTx/>
              <a:latin typeface="Garamond"/>
            </a:endParaRPr>
          </a:p>
        </p:txBody>
      </p:sp>
      <p:sp>
        <p:nvSpPr>
          <p:cNvPr id="196" name="PlaceHolder 4"/>
          <p:cNvSpPr>
            <a:spLocks noGrp="1"/>
          </p:cNvSpPr>
          <p:nvPr>
            <p:ph type="dt" idx="49"/>
          </p:nvPr>
        </p:nvSpPr>
        <p:spPr>
          <a:xfrm>
            <a:off x="8677440" y="5969160"/>
            <a:ext cx="159984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r>
              <a:rPr lang="en-US" sz="1000" b="0" u="none" strike="noStrike">
                <a:solidFill>
                  <a:schemeClr val="dk1"/>
                </a:solidFill>
                <a:effectLst/>
                <a:uFillTx/>
                <a:latin typeface="Garamond"/>
              </a:rPr>
              <a:t>&lt;data/godzina&gt;</a:t>
            </a:r>
            <a:endParaRPr lang="pl-PL" sz="1000" b="0" u="none" strike="noStrike">
              <a:solidFill>
                <a:srgbClr val="000000"/>
              </a:solidFill>
              <a:effectLst/>
              <a:uFillTx/>
              <a:latin typeface="Times New Roman"/>
            </a:endParaRPr>
          </a:p>
        </p:txBody>
      </p:sp>
      <p:sp>
        <p:nvSpPr>
          <p:cNvPr id="197" name="PlaceHolder 5"/>
          <p:cNvSpPr>
            <a:spLocks noGrp="1"/>
          </p:cNvSpPr>
          <p:nvPr>
            <p:ph type="ftr" idx="50"/>
          </p:nvPr>
        </p:nvSpPr>
        <p:spPr>
          <a:xfrm>
            <a:off x="1295280" y="5969160"/>
            <a:ext cx="7305480" cy="279000"/>
          </a:xfrm>
          <a:prstGeom prst="rect">
            <a:avLst/>
          </a:prstGeom>
          <a:noFill/>
          <a:ln w="0">
            <a:noFill/>
          </a:ln>
        </p:spPr>
        <p:txBody>
          <a:bodyPr lIns="91440" tIns="45720" rIns="91440" bIns="45720" anchor="ctr">
            <a:noAutofit/>
          </a:bodyPr>
          <a:lstStyle>
            <a:lvl1pPr indent="0" algn="ctr">
              <a:buNone/>
              <a:defRPr lang="pl-PL" sz="1400" b="0" u="none" strike="noStrike">
                <a:solidFill>
                  <a:srgbClr val="000000"/>
                </a:solidFill>
                <a:effectLst/>
                <a:uFillTx/>
                <a:latin typeface="Times New Roman"/>
              </a:defRPr>
            </a:lvl1pPr>
          </a:lstStyle>
          <a:p>
            <a:pPr indent="0" algn="ctr">
              <a:buNone/>
            </a:pPr>
            <a:r>
              <a:rPr lang="pl-PL" sz="1400" b="0" u="none" strike="noStrike">
                <a:solidFill>
                  <a:srgbClr val="000000"/>
                </a:solidFill>
                <a:effectLst/>
                <a:uFillTx/>
                <a:latin typeface="Times New Roman"/>
              </a:rPr>
              <a:t>&lt;stopka&gt;</a:t>
            </a:r>
          </a:p>
        </p:txBody>
      </p:sp>
      <p:sp>
        <p:nvSpPr>
          <p:cNvPr id="198" name="PlaceHolder 6"/>
          <p:cNvSpPr>
            <a:spLocks noGrp="1"/>
          </p:cNvSpPr>
          <p:nvPr>
            <p:ph type="sldNum" idx="51"/>
          </p:nvPr>
        </p:nvSpPr>
        <p:spPr>
          <a:xfrm>
            <a:off x="10353960" y="5969160"/>
            <a:ext cx="542160" cy="279000"/>
          </a:xfrm>
          <a:prstGeom prst="rect">
            <a:avLst/>
          </a:prstGeom>
          <a:noFill/>
          <a:ln w="0">
            <a:noFill/>
          </a:ln>
        </p:spPr>
        <p:txBody>
          <a:bodyPr lIns="91440" tIns="45720" rIns="91440" bIns="45720" anchor="ctr">
            <a:noAutofit/>
          </a:bodyPr>
          <a:lstStyle>
            <a:lvl1pPr indent="0" algn="r" defTabSz="457200">
              <a:lnSpc>
                <a:spcPct val="100000"/>
              </a:lnSpc>
              <a:buNone/>
              <a:defRPr lang="en-US" sz="1000" b="0" u="none" strike="noStrike">
                <a:solidFill>
                  <a:schemeClr val="dk1"/>
                </a:solidFill>
                <a:effectLst/>
                <a:uFillTx/>
                <a:latin typeface="Garamond"/>
              </a:defRPr>
            </a:lvl1pPr>
          </a:lstStyle>
          <a:p>
            <a:pPr indent="0" algn="r" defTabSz="457200">
              <a:lnSpc>
                <a:spcPct val="100000"/>
              </a:lnSpc>
              <a:buNone/>
            </a:pPr>
            <a:fld id="{506133AB-D254-4B46-BC3C-87FFF31FD5A5}" type="slidenum">
              <a:rPr lang="en-US" sz="1000" b="0" u="none" strike="noStrike">
                <a:solidFill>
                  <a:schemeClr val="dk1"/>
                </a:solidFill>
                <a:effectLst/>
                <a:uFillTx/>
                <a:latin typeface="Garamond"/>
              </a:rPr>
              <a:t>‹#›</a:t>
            </a:fld>
            <a:endParaRPr lang="pl-PL" sz="1000" b="0" u="none" strike="noStrike">
              <a:solidFill>
                <a:srgbClr val="000000"/>
              </a:solidFill>
              <a:effectLst/>
              <a:uFillTx/>
              <a:latin typeface="Times New Roman"/>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2692440" y="1871280"/>
            <a:ext cx="6815160" cy="1515240"/>
          </a:xfrm>
          <a:prstGeom prst="rect">
            <a:avLst/>
          </a:prstGeom>
          <a:noFill/>
          <a:ln w="0">
            <a:noFill/>
          </a:ln>
        </p:spPr>
        <p:txBody>
          <a:bodyPr lIns="91440" tIns="45720" rIns="91440" bIns="45720" anchor="b">
            <a:noAutofit/>
          </a:bodyPr>
          <a:lstStyle/>
          <a:p>
            <a:pPr indent="0" algn="ctr" defTabSz="457200">
              <a:lnSpc>
                <a:spcPct val="100000"/>
              </a:lnSpc>
              <a:buNone/>
            </a:pPr>
            <a:r>
              <a:rPr lang="pl-PL" sz="5400" b="1" i="1" u="sng" strike="noStrike">
                <a:solidFill>
                  <a:schemeClr val="dk1">
                    <a:lumMod val="85000"/>
                    <a:lumOff val="15000"/>
                  </a:schemeClr>
                </a:solidFill>
                <a:effectLst/>
                <a:uFillTx/>
                <a:latin typeface="Garamond"/>
              </a:rPr>
              <a:t>Wpływ aktywności fizycznej na zdrowie. </a:t>
            </a:r>
            <a:endParaRPr lang="en-US" sz="5400" b="0" u="none" strike="noStrike">
              <a:solidFill>
                <a:schemeClr val="dk1"/>
              </a:solidFill>
              <a:effectLst/>
              <a:uFillTx/>
              <a:latin typeface="Garamond"/>
            </a:endParaRPr>
          </a:p>
        </p:txBody>
      </p:sp>
      <p:sp>
        <p:nvSpPr>
          <p:cNvPr id="200" name="PlaceHolder 2"/>
          <p:cNvSpPr>
            <a:spLocks noGrp="1"/>
          </p:cNvSpPr>
          <p:nvPr>
            <p:ph type="subTitle"/>
          </p:nvPr>
        </p:nvSpPr>
        <p:spPr>
          <a:xfrm>
            <a:off x="2692440" y="3657600"/>
            <a:ext cx="6815160" cy="1320480"/>
          </a:xfrm>
          <a:prstGeom prst="rect">
            <a:avLst/>
          </a:prstGeom>
          <a:noFill/>
          <a:ln w="0">
            <a:noFill/>
          </a:ln>
        </p:spPr>
        <p:txBody>
          <a:bodyPr lIns="91440" tIns="45720" rIns="91440" bIns="45720" anchor="t">
            <a:normAutofit/>
          </a:bodyPr>
          <a:lstStyle/>
          <a:p>
            <a:pPr indent="0" algn="ctr" defTabSz="457200">
              <a:lnSpc>
                <a:spcPct val="100000"/>
              </a:lnSpc>
              <a:spcBef>
                <a:spcPts val="479"/>
              </a:spcBef>
              <a:spcAft>
                <a:spcPts val="601"/>
              </a:spcAft>
              <a:buNone/>
              <a:tabLst>
                <a:tab pos="0" algn="l"/>
              </a:tabLst>
            </a:pPr>
            <a:r>
              <a:rPr lang="pl-PL" sz="2400" b="1" u="none" strike="noStrike">
                <a:solidFill>
                  <a:schemeClr val="dk1"/>
                </a:solidFill>
                <a:effectLst/>
                <a:uFillTx/>
                <a:latin typeface="Garamond"/>
              </a:rPr>
              <a:t>ZAPRASZAMY</a:t>
            </a:r>
            <a:endParaRPr lang="pl-PL" sz="2400" b="0" u="none" strike="noStrike">
              <a:solidFill>
                <a:srgbClr val="000000"/>
              </a:solidFill>
              <a:effectLst/>
              <a:uFillTx/>
              <a:latin typeface="Aria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PlaceHolder 1"/>
          <p:cNvSpPr>
            <a:spLocks noGrp="1"/>
          </p:cNvSpPr>
          <p:nvPr>
            <p:ph type="title"/>
          </p:nvPr>
        </p:nvSpPr>
        <p:spPr>
          <a:xfrm>
            <a:off x="1303920" y="982080"/>
            <a:ext cx="9183240" cy="808920"/>
          </a:xfrm>
          <a:prstGeom prst="rect">
            <a:avLst/>
          </a:prstGeom>
          <a:noFill/>
          <a:ln w="0">
            <a:noFill/>
          </a:ln>
        </p:spPr>
        <p:txBody>
          <a:bodyPr lIns="91440" tIns="45720" rIns="91440" bIns="45720" anchor="ctr">
            <a:noAutofit/>
          </a:bodyPr>
          <a:lstStyle/>
          <a:p>
            <a:pPr indent="0" algn="ctr" defTabSz="457200">
              <a:lnSpc>
                <a:spcPct val="100000"/>
              </a:lnSpc>
              <a:buNone/>
            </a:pPr>
            <a:r>
              <a:rPr lang="pl-PL" sz="3200" b="1" u="none" strike="noStrike">
                <a:solidFill>
                  <a:schemeClr val="dk1">
                    <a:lumMod val="85000"/>
                    <a:lumOff val="15000"/>
                  </a:schemeClr>
                </a:solidFill>
                <a:effectLst/>
                <a:uFillTx/>
                <a:latin typeface="Garamond"/>
              </a:rPr>
              <a:t>Aktywność fizyczna to:</a:t>
            </a:r>
            <a:endParaRPr lang="en-US" sz="3200" b="0" u="none" strike="noStrike">
              <a:solidFill>
                <a:schemeClr val="dk1"/>
              </a:solidFill>
              <a:effectLst/>
              <a:uFillTx/>
              <a:latin typeface="Garamond"/>
            </a:endParaRPr>
          </a:p>
        </p:txBody>
      </p:sp>
      <p:sp>
        <p:nvSpPr>
          <p:cNvPr id="202" name="PlaceHolder 2"/>
          <p:cNvSpPr>
            <a:spLocks noGrp="1"/>
          </p:cNvSpPr>
          <p:nvPr>
            <p:ph/>
          </p:nvPr>
        </p:nvSpPr>
        <p:spPr>
          <a:xfrm>
            <a:off x="1303920" y="-261360"/>
            <a:ext cx="9592200" cy="6136920"/>
          </a:xfrm>
          <a:prstGeom prst="rect">
            <a:avLst/>
          </a:prstGeom>
          <a:noFill/>
          <a:ln w="0">
            <a:noFill/>
          </a:ln>
        </p:spPr>
        <p:txBody>
          <a:bodyPr lIns="91440" tIns="45720" rIns="91440" bIns="45720" anchor="ctr">
            <a:normAutofit/>
          </a:bodyPr>
          <a:lstStyle/>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Podejmowanie w ramach wypoczynku  czynnego różnego rodzaju zabaw, ćwiczeń i dyscyplin sportu, dla przyjemności, rekreacji i umiejętności fizycznych, zapobieganie powstawaniu chorób cywilizacyjnych (poprawa sprawności układu krążenia, ruchowego, oddechowego, przeciwdziałanie stresowi psychicznemu), zwiększenie korzystnych wpływów na zdolność do pracy fizycznej i umysłowej</a:t>
            </a:r>
            <a:endParaRPr lang="en-US" sz="2000" b="0" u="none" strike="noStrike">
              <a:solidFill>
                <a:schemeClr val="dk1">
                  <a:lumMod val="85000"/>
                  <a:lumOff val="15000"/>
                </a:schemeClr>
              </a:solidFill>
              <a:effectLst/>
              <a:uFillTx/>
              <a:latin typeface="Garamond"/>
            </a:endParaRPr>
          </a:p>
        </p:txBody>
      </p:sp>
      <p:pic>
        <p:nvPicPr>
          <p:cNvPr id="203" name="Obraz 3"/>
          <p:cNvPicPr/>
          <p:nvPr/>
        </p:nvPicPr>
        <p:blipFill>
          <a:blip r:embed="rId2"/>
          <a:stretch/>
        </p:blipFill>
        <p:spPr>
          <a:xfrm>
            <a:off x="978840" y="3958920"/>
            <a:ext cx="3879000" cy="2194920"/>
          </a:xfrm>
          <a:prstGeom prst="rect">
            <a:avLst/>
          </a:prstGeom>
          <a:noFill/>
          <a:ln w="0">
            <a:noFill/>
          </a:ln>
        </p:spPr>
      </p:pic>
      <p:pic>
        <p:nvPicPr>
          <p:cNvPr id="204" name="Obraz 4"/>
          <p:cNvPicPr/>
          <p:nvPr/>
        </p:nvPicPr>
        <p:blipFill>
          <a:blip r:embed="rId3"/>
          <a:stretch/>
        </p:blipFill>
        <p:spPr>
          <a:xfrm>
            <a:off x="7651080" y="3583080"/>
            <a:ext cx="3570120" cy="2570760"/>
          </a:xfrm>
          <a:prstGeom prst="rect">
            <a:avLst/>
          </a:prstGeom>
          <a:noFill/>
          <a:ln w="0">
            <a:noFill/>
          </a:ln>
        </p:spPr>
      </p:pic>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PlaceHolder 1"/>
          <p:cNvSpPr>
            <a:spLocks noGrp="1"/>
          </p:cNvSpPr>
          <p:nvPr>
            <p:ph type="title"/>
          </p:nvPr>
        </p:nvSpPr>
        <p:spPr>
          <a:xfrm>
            <a:off x="1303920" y="982080"/>
            <a:ext cx="9388800" cy="939600"/>
          </a:xfrm>
          <a:prstGeom prst="rect">
            <a:avLst/>
          </a:prstGeom>
          <a:noFill/>
          <a:ln w="0">
            <a:noFill/>
          </a:ln>
        </p:spPr>
        <p:txBody>
          <a:bodyPr lIns="91440" tIns="45720" rIns="91440" bIns="45720" anchor="ctr">
            <a:noAutofit/>
          </a:bodyPr>
          <a:lstStyle/>
          <a:p>
            <a:pPr indent="0" algn="ctr" defTabSz="457200">
              <a:lnSpc>
                <a:spcPct val="100000"/>
              </a:lnSpc>
              <a:buNone/>
            </a:pPr>
            <a:r>
              <a:rPr lang="pl-PL" sz="3200" b="1" u="none" strike="noStrike">
                <a:solidFill>
                  <a:schemeClr val="dk1">
                    <a:lumMod val="85000"/>
                    <a:lumOff val="15000"/>
                  </a:schemeClr>
                </a:solidFill>
                <a:effectLst/>
                <a:uFillTx/>
                <a:latin typeface="Garamond"/>
              </a:rPr>
              <a:t>Korzyści płynące z aktywności fizycznej </a:t>
            </a:r>
            <a:endParaRPr lang="en-US" sz="3200" b="0" u="none" strike="noStrike">
              <a:solidFill>
                <a:schemeClr val="dk1"/>
              </a:solidFill>
              <a:effectLst/>
              <a:uFillTx/>
              <a:latin typeface="Garamond"/>
            </a:endParaRPr>
          </a:p>
        </p:txBody>
      </p:sp>
      <p:sp>
        <p:nvSpPr>
          <p:cNvPr id="206" name="PlaceHolder 2"/>
          <p:cNvSpPr>
            <a:spLocks noGrp="1"/>
          </p:cNvSpPr>
          <p:nvPr>
            <p:ph/>
          </p:nvPr>
        </p:nvSpPr>
        <p:spPr>
          <a:xfrm>
            <a:off x="1303920" y="1688760"/>
            <a:ext cx="9583920" cy="4186800"/>
          </a:xfrm>
          <a:prstGeom prst="rect">
            <a:avLst/>
          </a:prstGeom>
          <a:noFill/>
          <a:ln w="0">
            <a:noFill/>
          </a:ln>
        </p:spPr>
        <p:txBody>
          <a:bodyPr lIns="91440" tIns="45720" rIns="91440" bIns="45720" anchor="ctr">
            <a:normAutofit lnSpcReduction="9999"/>
          </a:bodyPr>
          <a:lstStyle/>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-utrzymanie dobrej kondycji fizycznej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 profilaktyka chorób serca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-zmniejszenie cholesterolu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-profilaktyka nadciśnienia</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 profilaktyka otyłości</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 wzmocnienie kości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-wzmocnienie mięśni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-zmniejszenie ryzyka zachorowań na raka</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 dobre samopoczucie</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 wzrost odporności</a:t>
            </a:r>
            <a:endParaRPr lang="en-US" sz="2000" b="0" u="none" strike="noStrike">
              <a:solidFill>
                <a:schemeClr val="dk1">
                  <a:lumMod val="85000"/>
                  <a:lumOff val="15000"/>
                </a:schemeClr>
              </a:solidFill>
              <a:effectLst/>
              <a:uFillTx/>
              <a:latin typeface="Garamond"/>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PlaceHolder 1"/>
          <p:cNvSpPr>
            <a:spLocks noGrp="1"/>
          </p:cNvSpPr>
          <p:nvPr>
            <p:ph type="title"/>
          </p:nvPr>
        </p:nvSpPr>
        <p:spPr>
          <a:xfrm>
            <a:off x="3797640" y="982080"/>
            <a:ext cx="8247960" cy="1266120"/>
          </a:xfrm>
          <a:prstGeom prst="rect">
            <a:avLst/>
          </a:prstGeom>
          <a:noFill/>
          <a:ln w="0">
            <a:noFill/>
          </a:ln>
        </p:spPr>
        <p:txBody>
          <a:bodyPr lIns="91440" tIns="45720" rIns="91440" bIns="45720" anchor="ctr">
            <a:normAutofit/>
          </a:bodyPr>
          <a:lstStyle/>
          <a:p>
            <a:pPr indent="0" algn="ctr" defTabSz="457200">
              <a:lnSpc>
                <a:spcPct val="100000"/>
              </a:lnSpc>
              <a:buNone/>
            </a:pPr>
            <a:r>
              <a:rPr lang="pl-PL" sz="4000" b="1" u="none" strike="noStrike">
                <a:solidFill>
                  <a:schemeClr val="dk1">
                    <a:lumMod val="85000"/>
                    <a:lumOff val="15000"/>
                  </a:schemeClr>
                </a:solidFill>
                <a:effectLst/>
                <a:uFillTx/>
                <a:latin typeface="Garamond"/>
              </a:rPr>
              <a:t>Bieganie</a:t>
            </a:r>
            <a:r>
              <a:rPr lang="pl-PL" sz="3200" b="0" u="none" strike="noStrike">
                <a:solidFill>
                  <a:schemeClr val="dk1">
                    <a:lumMod val="85000"/>
                    <a:lumOff val="15000"/>
                  </a:schemeClr>
                </a:solidFill>
                <a:effectLst/>
                <a:uFillTx/>
                <a:latin typeface="Garamond"/>
              </a:rPr>
              <a:t> </a:t>
            </a:r>
            <a:br>
              <a:rPr sz="3200"/>
            </a:br>
            <a:r>
              <a:rPr lang="pl-PL" sz="3200" b="0" u="none" strike="noStrike">
                <a:solidFill>
                  <a:schemeClr val="dk1">
                    <a:lumMod val="85000"/>
                    <a:lumOff val="15000"/>
                  </a:schemeClr>
                </a:solidFill>
                <a:effectLst/>
                <a:uFillTx/>
                <a:latin typeface="Garamond"/>
              </a:rPr>
              <a:t>naturalna forma ruchu </a:t>
            </a:r>
            <a:endParaRPr lang="en-US" sz="3200" b="0" u="none" strike="noStrike">
              <a:solidFill>
                <a:schemeClr val="dk1"/>
              </a:solidFill>
              <a:effectLst/>
              <a:uFillTx/>
              <a:latin typeface="Garamond"/>
            </a:endParaRPr>
          </a:p>
        </p:txBody>
      </p:sp>
      <p:sp>
        <p:nvSpPr>
          <p:cNvPr id="208" name="PlaceHolder 2"/>
          <p:cNvSpPr>
            <a:spLocks noGrp="1"/>
          </p:cNvSpPr>
          <p:nvPr>
            <p:ph/>
          </p:nvPr>
        </p:nvSpPr>
        <p:spPr>
          <a:xfrm>
            <a:off x="1303920" y="3788280"/>
            <a:ext cx="9592200" cy="2630880"/>
          </a:xfrm>
          <a:prstGeom prst="rect">
            <a:avLst/>
          </a:prstGeom>
          <a:noFill/>
          <a:ln w="0">
            <a:noFill/>
          </a:ln>
        </p:spPr>
        <p:txBody>
          <a:bodyPr lIns="91440" tIns="45720" rIns="91440" bIns="45720" anchor="ctr">
            <a:noAutofit/>
          </a:bodyPr>
          <a:lstStyle/>
          <a:p>
            <a:pPr indent="0" algn="ctr" defTabSz="457200">
              <a:lnSpc>
                <a:spcPct val="100000"/>
              </a:lnSpc>
              <a:spcBef>
                <a:spcPts val="479"/>
              </a:spcBef>
              <a:spcAft>
                <a:spcPts val="601"/>
              </a:spcAft>
              <a:buNone/>
              <a:tabLst>
                <a:tab pos="0" algn="l"/>
              </a:tabLst>
            </a:pPr>
            <a:r>
              <a:rPr lang="pl-PL" sz="2000" b="0" u="none" strike="noStrike">
                <a:solidFill>
                  <a:schemeClr val="dk1"/>
                </a:solidFill>
                <a:effectLst/>
                <a:uFillTx/>
                <a:latin typeface="Garamond"/>
              </a:rPr>
              <a:t> </a:t>
            </a:r>
            <a:r>
              <a:rPr lang="pl-PL" sz="2400" b="0" u="none" strike="noStrike">
                <a:solidFill>
                  <a:schemeClr val="dk1"/>
                </a:solidFill>
                <a:effectLst/>
                <a:uFillTx/>
                <a:latin typeface="Garamond"/>
              </a:rPr>
              <a:t>Jest to najkorzystniejszą i najbardziej wszechstronną formą ruchu, ponieważ angażuje cały organizm, wszystkie jego układy, a szczególnie zmusza do zwiększonego wysiłku serce i układ krążenia. Poprawia wentylację płuc, przyczyniając się do usprawnienia mechanizmów metabolicznych  i zaopatrzenia organizmu w tlen. </a:t>
            </a:r>
            <a:endParaRPr lang="en-US" sz="2400" b="0" u="none" strike="noStrike">
              <a:solidFill>
                <a:schemeClr val="dk1">
                  <a:lumMod val="85000"/>
                  <a:lumOff val="15000"/>
                </a:schemeClr>
              </a:solidFill>
              <a:effectLst/>
              <a:uFillTx/>
              <a:latin typeface="Garamond"/>
            </a:endParaRPr>
          </a:p>
        </p:txBody>
      </p:sp>
      <p:pic>
        <p:nvPicPr>
          <p:cNvPr id="209" name="Obraz 4"/>
          <p:cNvPicPr/>
          <p:nvPr/>
        </p:nvPicPr>
        <p:blipFill>
          <a:blip r:embed="rId2"/>
          <a:srcRect l="25715" t="34012" r="52091" b="16870"/>
          <a:stretch/>
        </p:blipFill>
        <p:spPr>
          <a:xfrm>
            <a:off x="856800" y="660600"/>
            <a:ext cx="2809800" cy="3385080"/>
          </a:xfrm>
          <a:prstGeom prst="rect">
            <a:avLst/>
          </a:prstGeom>
          <a:noFill/>
          <a:ln w="0">
            <a:noFill/>
          </a:ln>
        </p:spPr>
      </p:pic>
      <p:sp>
        <p:nvSpPr>
          <p:cNvPr id="210" name="pole tekstowe 6"/>
          <p:cNvSpPr/>
          <p:nvPr/>
        </p:nvSpPr>
        <p:spPr>
          <a:xfrm>
            <a:off x="4320000" y="2353680"/>
            <a:ext cx="6437160" cy="1569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pl-PL" sz="2400" b="0" u="none" strike="noStrike">
                <a:solidFill>
                  <a:schemeClr val="dk1"/>
                </a:solidFill>
                <a:effectLst/>
                <a:uFillTx/>
                <a:latin typeface="Garamond"/>
              </a:rPr>
              <a:t>Długotrwałe biegi w wolnym tempie, szczególnie w środowisku naturalnym mają bardzo korzystny wpływ na rozładowanie różnego rodzaju napięć psychicznych. </a:t>
            </a:r>
            <a:endParaRPr lang="pl-PL" sz="2400" b="0" u="none" strike="noStrike">
              <a:solidFill>
                <a:srgbClr val="000000"/>
              </a:solidFill>
              <a:effectLst/>
              <a:uFillTx/>
              <a:latin typeface="Aria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PlaceHolder 1"/>
          <p:cNvSpPr>
            <a:spLocks noGrp="1"/>
          </p:cNvSpPr>
          <p:nvPr>
            <p:ph type="title"/>
          </p:nvPr>
        </p:nvSpPr>
        <p:spPr>
          <a:xfrm>
            <a:off x="1303920" y="982080"/>
            <a:ext cx="9416520" cy="1532160"/>
          </a:xfrm>
          <a:prstGeom prst="rect">
            <a:avLst/>
          </a:prstGeom>
          <a:noFill/>
          <a:ln w="0">
            <a:noFill/>
          </a:ln>
        </p:spPr>
        <p:txBody>
          <a:bodyPr lIns="91440" tIns="45720" rIns="91440" bIns="45720" anchor="ctr">
            <a:noAutofit/>
          </a:bodyPr>
          <a:lstStyle/>
          <a:p>
            <a:pPr indent="0" algn="ctr" defTabSz="457200">
              <a:lnSpc>
                <a:spcPct val="100000"/>
              </a:lnSpc>
              <a:buNone/>
            </a:pPr>
            <a:r>
              <a:rPr lang="pl-PL" sz="3200" b="1" u="none" strike="noStrike">
                <a:solidFill>
                  <a:schemeClr val="dk1">
                    <a:lumMod val="85000"/>
                    <a:lumOff val="15000"/>
                  </a:schemeClr>
                </a:solidFill>
                <a:effectLst/>
                <a:uFillTx/>
                <a:latin typeface="Garamond"/>
              </a:rPr>
              <a:t>Bariery ograniczające aktywność fizyczną dzieci i młodzieży: </a:t>
            </a:r>
            <a:endParaRPr lang="en-US" sz="3200" b="0" u="none" strike="noStrike">
              <a:solidFill>
                <a:schemeClr val="dk1"/>
              </a:solidFill>
              <a:effectLst/>
              <a:uFillTx/>
              <a:latin typeface="Garamond"/>
            </a:endParaRPr>
          </a:p>
        </p:txBody>
      </p:sp>
      <p:sp>
        <p:nvSpPr>
          <p:cNvPr id="212" name="PlaceHolder 2"/>
          <p:cNvSpPr>
            <a:spLocks noGrp="1"/>
          </p:cNvSpPr>
          <p:nvPr>
            <p:ph/>
          </p:nvPr>
        </p:nvSpPr>
        <p:spPr>
          <a:xfrm>
            <a:off x="1470960" y="1819440"/>
            <a:ext cx="9137520" cy="4056120"/>
          </a:xfrm>
          <a:prstGeom prst="rect">
            <a:avLst/>
          </a:prstGeom>
          <a:noFill/>
          <a:ln w="0">
            <a:noFill/>
          </a:ln>
        </p:spPr>
        <p:txBody>
          <a:bodyPr lIns="91440" tIns="45720" rIns="91440" bIns="45720" anchor="ctr">
            <a:normAutofit/>
          </a:bodyPr>
          <a:lstStyle/>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brak zainteresowania dla tego typu działalności,</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chęć robienia czegoś innego w wolnym czasie,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stereotypy odpoczynku biernego,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presja wymagań szkolnych,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odmienne wzorce kulturowe,</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wysokie koszty uczestnictwa,</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 brak sprzętu lub dostępności do bazy</a:t>
            </a:r>
            <a:endParaRPr lang="en-US" sz="2000" b="0" u="none" strike="noStrike">
              <a:solidFill>
                <a:schemeClr val="dk1">
                  <a:lumMod val="85000"/>
                  <a:lumOff val="15000"/>
                </a:schemeClr>
              </a:solidFill>
              <a:effectLst/>
              <a:uFillTx/>
              <a:latin typeface="Garamond"/>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1"/>
          <p:cNvSpPr>
            <a:spLocks noGrp="1"/>
          </p:cNvSpPr>
          <p:nvPr>
            <p:ph type="title"/>
          </p:nvPr>
        </p:nvSpPr>
        <p:spPr>
          <a:xfrm>
            <a:off x="1303920" y="982080"/>
            <a:ext cx="9592200" cy="1368720"/>
          </a:xfrm>
          <a:prstGeom prst="rect">
            <a:avLst/>
          </a:prstGeom>
          <a:noFill/>
          <a:ln w="0">
            <a:noFill/>
          </a:ln>
        </p:spPr>
        <p:txBody>
          <a:bodyPr lIns="91440" tIns="45720" rIns="91440" bIns="45720" anchor="ctr">
            <a:normAutofit/>
          </a:bodyPr>
          <a:lstStyle/>
          <a:p>
            <a:pPr indent="0" algn="ctr" defTabSz="457200">
              <a:lnSpc>
                <a:spcPct val="100000"/>
              </a:lnSpc>
              <a:buNone/>
            </a:pPr>
            <a:r>
              <a:rPr lang="pl-PL" sz="3200" b="1" u="none" strike="noStrike">
                <a:solidFill>
                  <a:schemeClr val="dk1">
                    <a:lumMod val="85000"/>
                    <a:lumOff val="15000"/>
                  </a:schemeClr>
                </a:solidFill>
                <a:effectLst/>
                <a:uFillTx/>
                <a:latin typeface="Garamond"/>
              </a:rPr>
              <a:t>3 zasady biegowego treningu zdrowotnego</a:t>
            </a:r>
            <a:endParaRPr lang="en-US" sz="3200" b="0" u="none" strike="noStrike">
              <a:solidFill>
                <a:schemeClr val="dk1"/>
              </a:solidFill>
              <a:effectLst/>
              <a:uFillTx/>
              <a:latin typeface="Garamond"/>
            </a:endParaRPr>
          </a:p>
        </p:txBody>
      </p:sp>
      <p:sp>
        <p:nvSpPr>
          <p:cNvPr id="214" name="PlaceHolder 2"/>
          <p:cNvSpPr>
            <a:spLocks noGrp="1"/>
          </p:cNvSpPr>
          <p:nvPr>
            <p:ph/>
          </p:nvPr>
        </p:nvSpPr>
        <p:spPr>
          <a:xfrm>
            <a:off x="1303920" y="2136600"/>
            <a:ext cx="9592200" cy="2369520"/>
          </a:xfrm>
          <a:prstGeom prst="rect">
            <a:avLst/>
          </a:prstGeom>
          <a:noFill/>
          <a:ln w="0">
            <a:noFill/>
          </a:ln>
        </p:spPr>
        <p:txBody>
          <a:bodyPr lIns="91440" tIns="45720" rIns="91440" bIns="45720" anchor="ctr">
            <a:noAutofit/>
          </a:bodyPr>
          <a:lstStyle/>
          <a:p>
            <a:pPr indent="0" algn="ctr" defTabSz="457200">
              <a:lnSpc>
                <a:spcPct val="100000"/>
              </a:lnSpc>
              <a:spcBef>
                <a:spcPts val="400"/>
              </a:spcBef>
              <a:spcAft>
                <a:spcPts val="601"/>
              </a:spcAft>
              <a:buNone/>
              <a:tabLst>
                <a:tab pos="0" algn="l"/>
              </a:tabLst>
            </a:pPr>
            <a:r>
              <a:rPr lang="pl-PL" sz="2000" b="1" u="sng" strike="noStrike">
                <a:solidFill>
                  <a:schemeClr val="dk1"/>
                </a:solidFill>
                <a:effectLst/>
                <a:uFillTx/>
                <a:latin typeface="Garamond"/>
              </a:rPr>
              <a:t>1. </a:t>
            </a:r>
            <a:r>
              <a:rPr lang="pl-PL" sz="2000" b="0" u="none" strike="noStrike">
                <a:solidFill>
                  <a:schemeClr val="dk1"/>
                </a:solidFill>
                <a:effectLst/>
                <a:uFillTx/>
                <a:latin typeface="Garamond"/>
              </a:rPr>
              <a:t>Trenuj co najmniej trzy razy w tygodniu.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1" u="sng" strike="noStrike">
                <a:solidFill>
                  <a:schemeClr val="dk1"/>
                </a:solidFill>
                <a:effectLst/>
                <a:uFillTx/>
                <a:latin typeface="Garamond"/>
              </a:rPr>
              <a:t>2</a:t>
            </a:r>
            <a:r>
              <a:rPr lang="pl-PL" sz="2000" b="0" u="none" strike="noStrike">
                <a:solidFill>
                  <a:schemeClr val="dk1"/>
                </a:solidFill>
                <a:effectLst/>
                <a:uFillTx/>
                <a:latin typeface="Garamond"/>
              </a:rPr>
              <a:t>.  Treningi o dużej objętości przeplataj treningami krótkimi i intensywniejszymi.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1" u="sng" strike="noStrike">
                <a:solidFill>
                  <a:schemeClr val="dk1"/>
                </a:solidFill>
                <a:effectLst/>
                <a:uFillTx/>
                <a:latin typeface="Garamond"/>
              </a:rPr>
              <a:t>3.  </a:t>
            </a:r>
            <a:r>
              <a:rPr lang="pl-PL" sz="2000" b="0" u="none" strike="noStrike">
                <a:solidFill>
                  <a:schemeClr val="dk1"/>
                </a:solidFill>
                <a:effectLst/>
                <a:uFillTx/>
                <a:latin typeface="Garamond"/>
              </a:rPr>
              <a:t>W okresie przejściowym (jesień, zima) biegaj  dłuższe odcinki i wolniej. </a:t>
            </a:r>
            <a:endParaRPr lang="en-US" sz="2000" b="0" u="none" strike="noStrike">
              <a:solidFill>
                <a:schemeClr val="dk1">
                  <a:lumMod val="85000"/>
                  <a:lumOff val="15000"/>
                </a:schemeClr>
              </a:solidFill>
              <a:effectLst/>
              <a:uFillTx/>
              <a:latin typeface="Garamond"/>
            </a:endParaRPr>
          </a:p>
        </p:txBody>
      </p:sp>
      <p:pic>
        <p:nvPicPr>
          <p:cNvPr id="215" name="Obraz 3"/>
          <p:cNvPicPr/>
          <p:nvPr/>
        </p:nvPicPr>
        <p:blipFill>
          <a:blip r:embed="rId2"/>
          <a:stretch/>
        </p:blipFill>
        <p:spPr>
          <a:xfrm>
            <a:off x="4041000" y="4189320"/>
            <a:ext cx="3702960" cy="2033640"/>
          </a:xfrm>
          <a:prstGeom prst="rect">
            <a:avLst/>
          </a:prstGeom>
          <a:noFill/>
          <a:ln w="0">
            <a:noFill/>
          </a:ln>
        </p:spPr>
      </p:pic>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PlaceHolder 1"/>
          <p:cNvSpPr>
            <a:spLocks noGrp="1"/>
          </p:cNvSpPr>
          <p:nvPr>
            <p:ph type="title"/>
          </p:nvPr>
        </p:nvSpPr>
        <p:spPr>
          <a:xfrm>
            <a:off x="1303920" y="982080"/>
            <a:ext cx="9855360" cy="1051560"/>
          </a:xfrm>
          <a:prstGeom prst="rect">
            <a:avLst/>
          </a:prstGeom>
          <a:noFill/>
          <a:ln w="0">
            <a:noFill/>
          </a:ln>
        </p:spPr>
        <p:txBody>
          <a:bodyPr lIns="91440" tIns="45720" rIns="91440" bIns="45720" anchor="ctr">
            <a:noAutofit/>
          </a:bodyPr>
          <a:lstStyle/>
          <a:p>
            <a:pPr indent="0" algn="ctr" defTabSz="457200">
              <a:lnSpc>
                <a:spcPct val="100000"/>
              </a:lnSpc>
              <a:buNone/>
            </a:pPr>
            <a:r>
              <a:rPr lang="pl-PL" sz="3200" b="1" u="none" strike="noStrike">
                <a:solidFill>
                  <a:schemeClr val="dk1">
                    <a:lumMod val="85000"/>
                    <a:lumOff val="15000"/>
                  </a:schemeClr>
                </a:solidFill>
                <a:effectLst/>
                <a:uFillTx/>
                <a:latin typeface="Garamond"/>
              </a:rPr>
              <a:t>Gimnastyka poranna </a:t>
            </a:r>
            <a:endParaRPr lang="en-US" sz="3200" b="0" u="none" strike="noStrike">
              <a:solidFill>
                <a:schemeClr val="dk1"/>
              </a:solidFill>
              <a:effectLst/>
              <a:uFillTx/>
              <a:latin typeface="Garamond"/>
            </a:endParaRPr>
          </a:p>
        </p:txBody>
      </p:sp>
      <p:sp>
        <p:nvSpPr>
          <p:cNvPr id="217" name="PlaceHolder 2"/>
          <p:cNvSpPr>
            <a:spLocks noGrp="1"/>
          </p:cNvSpPr>
          <p:nvPr>
            <p:ph/>
          </p:nvPr>
        </p:nvSpPr>
        <p:spPr>
          <a:xfrm>
            <a:off x="1303920" y="948240"/>
            <a:ext cx="9995040" cy="4961160"/>
          </a:xfrm>
          <a:prstGeom prst="rect">
            <a:avLst/>
          </a:prstGeom>
          <a:noFill/>
          <a:ln w="0">
            <a:noFill/>
          </a:ln>
        </p:spPr>
        <p:txBody>
          <a:bodyPr lIns="91440" tIns="45720" rIns="91440" bIns="45720" anchor="ctr">
            <a:normAutofit/>
          </a:bodyPr>
          <a:lstStyle/>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Najlepiej , gdy wykonywanie ćwiczeń ruchowych odbywa się przez 10-15 minut zaraz po wstaniu, kiedy mózg budzi się do pełnej aktywności. Pozwala to bowiem na dostarczenie odpowiedniej dawki tlenu przez krwioobieg do wszystkich narządów wewnętrznych. Można ćwiczyć dowolne sekwencje ruchów, ale każde ćwiczenie powtarzając kilka/kilkanaście razy. Ważne jest aby ćwiczyć codziennie</a:t>
            </a:r>
            <a:endParaRPr lang="en-US" sz="2000" b="0" u="none" strike="noStrike">
              <a:solidFill>
                <a:schemeClr val="dk1">
                  <a:lumMod val="85000"/>
                  <a:lumOff val="15000"/>
                </a:schemeClr>
              </a:solidFill>
              <a:effectLst/>
              <a:uFillTx/>
              <a:latin typeface="Garamond"/>
            </a:endParaRPr>
          </a:p>
        </p:txBody>
      </p:sp>
      <p:pic>
        <p:nvPicPr>
          <p:cNvPr id="218" name="Obraz 3"/>
          <p:cNvPicPr/>
          <p:nvPr/>
        </p:nvPicPr>
        <p:blipFill>
          <a:blip r:embed="rId2"/>
          <a:stretch/>
        </p:blipFill>
        <p:spPr>
          <a:xfrm>
            <a:off x="1828440" y="4208400"/>
            <a:ext cx="3172320" cy="1977840"/>
          </a:xfrm>
          <a:prstGeom prst="rect">
            <a:avLst/>
          </a:prstGeom>
          <a:noFill/>
          <a:ln w="0">
            <a:noFill/>
          </a:ln>
        </p:spPr>
      </p:pic>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PlaceHolder 1"/>
          <p:cNvSpPr>
            <a:spLocks noGrp="1"/>
          </p:cNvSpPr>
          <p:nvPr>
            <p:ph type="title"/>
          </p:nvPr>
        </p:nvSpPr>
        <p:spPr>
          <a:xfrm>
            <a:off x="1303920" y="982080"/>
            <a:ext cx="9761760" cy="790200"/>
          </a:xfrm>
          <a:prstGeom prst="rect">
            <a:avLst/>
          </a:prstGeom>
          <a:noFill/>
          <a:ln w="0">
            <a:noFill/>
          </a:ln>
        </p:spPr>
        <p:txBody>
          <a:bodyPr lIns="91440" tIns="45720" rIns="91440" bIns="45720" anchor="ctr">
            <a:noAutofit/>
          </a:bodyPr>
          <a:lstStyle/>
          <a:p>
            <a:pPr indent="0" algn="ctr" defTabSz="457200">
              <a:lnSpc>
                <a:spcPct val="100000"/>
              </a:lnSpc>
              <a:buNone/>
            </a:pPr>
            <a:r>
              <a:rPr lang="pl-PL" sz="3200" b="1" u="none" strike="noStrike">
                <a:solidFill>
                  <a:schemeClr val="dk1">
                    <a:lumMod val="85000"/>
                    <a:lumOff val="15000"/>
                  </a:schemeClr>
                </a:solidFill>
                <a:effectLst/>
                <a:uFillTx/>
                <a:latin typeface="Garamond"/>
              </a:rPr>
              <a:t>Ćwiczenia izometryczne</a:t>
            </a:r>
            <a:endParaRPr lang="en-US" sz="3200" b="0" u="none" strike="noStrike">
              <a:solidFill>
                <a:schemeClr val="dk1"/>
              </a:solidFill>
              <a:effectLst/>
              <a:uFillTx/>
              <a:latin typeface="Garamond"/>
            </a:endParaRPr>
          </a:p>
        </p:txBody>
      </p:sp>
      <p:sp>
        <p:nvSpPr>
          <p:cNvPr id="220" name="PlaceHolder 2"/>
          <p:cNvSpPr>
            <a:spLocks noGrp="1"/>
          </p:cNvSpPr>
          <p:nvPr>
            <p:ph/>
          </p:nvPr>
        </p:nvSpPr>
        <p:spPr>
          <a:xfrm>
            <a:off x="1303920" y="3150360"/>
            <a:ext cx="9677880" cy="2725200"/>
          </a:xfrm>
          <a:prstGeom prst="rect">
            <a:avLst/>
          </a:prstGeom>
          <a:noFill/>
          <a:ln w="0">
            <a:noFill/>
          </a:ln>
        </p:spPr>
        <p:txBody>
          <a:bodyPr lIns="91440" tIns="45720" rIns="91440" bIns="45720" anchor="ctr">
            <a:normAutofit/>
          </a:bodyPr>
          <a:lstStyle/>
          <a:p>
            <a:pPr indent="0" algn="ctr" defTabSz="457200">
              <a:lnSpc>
                <a:spcPct val="100000"/>
              </a:lnSpc>
              <a:spcBef>
                <a:spcPts val="400"/>
              </a:spcBef>
              <a:spcAft>
                <a:spcPts val="601"/>
              </a:spcAft>
              <a:buNone/>
              <a:tabLst>
                <a:tab pos="0" algn="l"/>
              </a:tabLst>
            </a:pPr>
            <a:r>
              <a:rPr lang="pl-PL" sz="2000" b="1" i="1" u="sng" strike="noStrike">
                <a:solidFill>
                  <a:schemeClr val="dk1"/>
                </a:solidFill>
                <a:effectLst/>
                <a:uFillTx/>
                <a:latin typeface="Garamond"/>
              </a:rPr>
              <a:t>System ćwiczeń izometrycznych opiera się na następujących zasadach</a:t>
            </a:r>
            <a:r>
              <a:rPr lang="pl-PL" sz="2000" b="1" u="sng" strike="noStrike">
                <a:solidFill>
                  <a:schemeClr val="dk1"/>
                </a:solidFill>
                <a:effectLst/>
                <a:uFillTx/>
                <a:latin typeface="Garamond"/>
              </a:rPr>
              <a:t>: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-Optymalny czas napięcia mięśni powinien trwać od 4 do 6 sekund,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-Ćwiczenie powtarza się kilka razy w serii,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-Wielkość napięcia mięśni powinna być zbliżona do maksymalnej,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-Przerwy pomiędzy seriami powinny trwać od 2 do 5 minut, </a:t>
            </a:r>
            <a:endParaRPr lang="en-US" sz="2000" b="0" u="none" strike="noStrike">
              <a:solidFill>
                <a:schemeClr val="dk1">
                  <a:lumMod val="85000"/>
                  <a:lumOff val="15000"/>
                </a:schemeClr>
              </a:solidFill>
              <a:effectLst/>
              <a:uFillTx/>
              <a:latin typeface="Garamond"/>
            </a:endParaRPr>
          </a:p>
          <a:p>
            <a:pPr indent="0" algn="ctr" defTabSz="457200">
              <a:lnSpc>
                <a:spcPct val="100000"/>
              </a:lnSpc>
              <a:spcBef>
                <a:spcPts val="400"/>
              </a:spcBef>
              <a:spcAft>
                <a:spcPts val="601"/>
              </a:spcAft>
              <a:buNone/>
              <a:tabLst>
                <a:tab pos="0" algn="l"/>
              </a:tabLst>
            </a:pPr>
            <a:r>
              <a:rPr lang="pl-PL" sz="2000" b="0" u="none" strike="noStrike">
                <a:solidFill>
                  <a:schemeClr val="dk1"/>
                </a:solidFill>
                <a:effectLst/>
                <a:uFillTx/>
                <a:latin typeface="Garamond"/>
              </a:rPr>
              <a:t>-a przerwy pomiędzy poszczególnymi ćwiczeniami w serii od 30 do 180 sekund, </a:t>
            </a:r>
            <a:endParaRPr lang="en-US" sz="2000" b="0" u="none" strike="noStrike">
              <a:solidFill>
                <a:schemeClr val="dk1">
                  <a:lumMod val="85000"/>
                  <a:lumOff val="15000"/>
                </a:schemeClr>
              </a:solidFill>
              <a:effectLst/>
              <a:uFillTx/>
              <a:latin typeface="Garamond"/>
            </a:endParaRPr>
          </a:p>
        </p:txBody>
      </p:sp>
      <p:sp>
        <p:nvSpPr>
          <p:cNvPr id="221" name="pole tekstowe 4"/>
          <p:cNvSpPr/>
          <p:nvPr/>
        </p:nvSpPr>
        <p:spPr>
          <a:xfrm>
            <a:off x="1303920" y="1950120"/>
            <a:ext cx="9957960" cy="1199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pl-PL" sz="2400" b="0" u="none" strike="noStrike">
                <a:solidFill>
                  <a:schemeClr val="dk1"/>
                </a:solidFill>
                <a:effectLst/>
                <a:uFillTx/>
                <a:latin typeface="Garamond"/>
              </a:rPr>
              <a:t>System ćwiczeń polegający  na napinaniu i rozluźnianiu mięśni zazwyczaj z wykorzystaniem jakichś zewnętrznych oporów (ściana, stół, krzesło), lub właściwości biochemicznych własnego ciała np. przez zaciskanie pięści. </a:t>
            </a:r>
            <a:endParaRPr lang="pl-PL" sz="2400" b="0" u="none" strike="noStrike">
              <a:solidFill>
                <a:srgbClr val="000000"/>
              </a:solidFill>
              <a:effectLst/>
              <a:uFillTx/>
              <a:latin typeface="Aria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PlaceHolder 1"/>
          <p:cNvSpPr>
            <a:spLocks noGrp="1"/>
          </p:cNvSpPr>
          <p:nvPr>
            <p:ph type="title"/>
          </p:nvPr>
        </p:nvSpPr>
        <p:spPr>
          <a:xfrm>
            <a:off x="1303920" y="982080"/>
            <a:ext cx="9592200" cy="2954520"/>
          </a:xfrm>
          <a:prstGeom prst="rect">
            <a:avLst/>
          </a:prstGeom>
          <a:noFill/>
          <a:ln w="0">
            <a:noFill/>
          </a:ln>
        </p:spPr>
        <p:txBody>
          <a:bodyPr lIns="91440" tIns="45720" rIns="91440" bIns="45720" anchor="ctr">
            <a:noAutofit/>
          </a:bodyPr>
          <a:lstStyle/>
          <a:p>
            <a:pPr indent="0" algn="ctr" defTabSz="457200">
              <a:lnSpc>
                <a:spcPct val="100000"/>
              </a:lnSpc>
              <a:buNone/>
            </a:pPr>
            <a:r>
              <a:rPr lang="pl-PL" sz="3200" b="1" u="none" strike="noStrike">
                <a:solidFill>
                  <a:schemeClr val="dk1">
                    <a:lumMod val="85000"/>
                    <a:lumOff val="15000"/>
                  </a:schemeClr>
                </a:solidFill>
                <a:effectLst/>
                <a:uFillTx/>
                <a:latin typeface="Garamond"/>
              </a:rPr>
              <a:t>Body building training</a:t>
            </a:r>
            <a:br>
              <a:rPr sz="3200"/>
            </a:br>
            <a:r>
              <a:rPr lang="pl-PL" sz="2400" b="0" u="none" strike="noStrike">
                <a:solidFill>
                  <a:schemeClr val="dk1">
                    <a:lumMod val="85000"/>
                    <a:lumOff val="15000"/>
                  </a:schemeClr>
                </a:solidFill>
                <a:effectLst/>
                <a:uFillTx/>
                <a:latin typeface="Garamond"/>
              </a:rPr>
              <a:t>Efektem tej metody ćwiczeń ma być wszechstronny rozwój organizmu, przyrost objętości mięśni, wzrost ich tonusu, a także pewna poprawa wytrzymałości ćwiczących. Ćwiczenia zwiększają odporność organizmu na zmęczenie. </a:t>
            </a:r>
            <a:endParaRPr lang="en-US" sz="2400" b="0" u="none" strike="noStrike">
              <a:solidFill>
                <a:schemeClr val="dk1"/>
              </a:solidFill>
              <a:effectLst/>
              <a:uFillTx/>
              <a:latin typeface="Garamond"/>
            </a:endParaRPr>
          </a:p>
        </p:txBody>
      </p:sp>
      <p:sp>
        <p:nvSpPr>
          <p:cNvPr id="223" name="PlaceHolder 2"/>
          <p:cNvSpPr>
            <a:spLocks noGrp="1"/>
          </p:cNvSpPr>
          <p:nvPr>
            <p:ph/>
          </p:nvPr>
        </p:nvSpPr>
        <p:spPr>
          <a:xfrm>
            <a:off x="1303920" y="4343400"/>
            <a:ext cx="9592200" cy="1532160"/>
          </a:xfrm>
          <a:prstGeom prst="rect">
            <a:avLst/>
          </a:prstGeom>
          <a:noFill/>
          <a:ln w="0">
            <a:noFill/>
          </a:ln>
        </p:spPr>
        <p:txBody>
          <a:bodyPr lIns="91440" tIns="45720" rIns="91440" bIns="45720" anchor="ctr">
            <a:noAutofit/>
          </a:bodyPr>
          <a:lstStyle/>
          <a:p>
            <a:pPr indent="0">
              <a:spcBef>
                <a:spcPts val="1417"/>
              </a:spcBef>
              <a:buNone/>
            </a:pPr>
            <a:endParaRPr lang="en-US" sz="2000" b="0" u="none" strike="noStrike">
              <a:solidFill>
                <a:schemeClr val="dk1"/>
              </a:solidFill>
              <a:effectLst/>
              <a:uFillTx/>
              <a:latin typeface="Garamond"/>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PlaceHolder 1"/>
          <p:cNvSpPr>
            <a:spLocks noGrp="1"/>
          </p:cNvSpPr>
          <p:nvPr>
            <p:ph type="title"/>
          </p:nvPr>
        </p:nvSpPr>
        <p:spPr>
          <a:xfrm>
            <a:off x="1303920" y="982080"/>
            <a:ext cx="9592200" cy="2954520"/>
          </a:xfrm>
          <a:prstGeom prst="rect">
            <a:avLst/>
          </a:prstGeom>
          <a:noFill/>
          <a:ln w="0">
            <a:noFill/>
          </a:ln>
        </p:spPr>
        <p:txBody>
          <a:bodyPr lIns="91440" tIns="45720" rIns="91440" bIns="45720" anchor="ctr">
            <a:normAutofit/>
          </a:bodyPr>
          <a:lstStyle/>
          <a:p>
            <a:pPr indent="0" algn="ctr" defTabSz="457200">
              <a:lnSpc>
                <a:spcPct val="100000"/>
              </a:lnSpc>
              <a:buNone/>
            </a:pPr>
            <a:r>
              <a:rPr lang="pl-PL" sz="3600" b="1" u="none" strike="noStrike">
                <a:solidFill>
                  <a:schemeClr val="dk1">
                    <a:lumMod val="85000"/>
                    <a:lumOff val="15000"/>
                  </a:schemeClr>
                </a:solidFill>
                <a:effectLst/>
                <a:uFillTx/>
                <a:latin typeface="Garamond"/>
              </a:rPr>
              <a:t>Pływanie</a:t>
            </a:r>
            <a:br>
              <a:rPr sz="3200"/>
            </a:br>
            <a:r>
              <a:rPr lang="pl-PL" sz="3200" b="0" u="none" strike="noStrike">
                <a:solidFill>
                  <a:schemeClr val="dk1">
                    <a:lumMod val="85000"/>
                    <a:lumOff val="15000"/>
                  </a:schemeClr>
                </a:solidFill>
                <a:effectLst/>
                <a:uFillTx/>
                <a:latin typeface="Garamond"/>
              </a:rPr>
              <a:t> </a:t>
            </a:r>
            <a:r>
              <a:rPr lang="pl-PL" sz="2700" b="0" u="none" strike="noStrike">
                <a:solidFill>
                  <a:schemeClr val="dk1">
                    <a:lumMod val="85000"/>
                    <a:lumOff val="15000"/>
                  </a:schemeClr>
                </a:solidFill>
                <a:effectLst/>
                <a:uFillTx/>
                <a:latin typeface="Garamond"/>
              </a:rPr>
              <a:t>Pływanie jest najbardziej angażującym ćwiczeniem ze wszystkich. Zmusza do pracy każdy centymetr ciała, każdy mięsień i ścięgno. Pokonywanie oporu wody wytrwale i systematycznie sprawia, że organizm, krwioobieg, układ oddechowy pracują na najwyższych obrotach</a:t>
            </a:r>
            <a:endParaRPr lang="en-US" sz="2700" b="0" u="none" strike="noStrike">
              <a:solidFill>
                <a:schemeClr val="dk1"/>
              </a:solidFill>
              <a:effectLst/>
              <a:uFillTx/>
              <a:latin typeface="Garamond"/>
            </a:endParaRPr>
          </a:p>
        </p:txBody>
      </p:sp>
      <p:sp>
        <p:nvSpPr>
          <p:cNvPr id="225" name="PlaceHolder 2"/>
          <p:cNvSpPr>
            <a:spLocks noGrp="1"/>
          </p:cNvSpPr>
          <p:nvPr>
            <p:ph/>
          </p:nvPr>
        </p:nvSpPr>
        <p:spPr>
          <a:xfrm>
            <a:off x="1303920" y="4343400"/>
            <a:ext cx="9592200" cy="1532160"/>
          </a:xfrm>
          <a:prstGeom prst="rect">
            <a:avLst/>
          </a:prstGeom>
          <a:noFill/>
          <a:ln w="0">
            <a:noFill/>
          </a:ln>
        </p:spPr>
        <p:txBody>
          <a:bodyPr lIns="91440" tIns="45720" rIns="91440" bIns="45720" anchor="ctr">
            <a:noAutofit/>
          </a:bodyPr>
          <a:lstStyle/>
          <a:p>
            <a:pPr indent="0">
              <a:spcBef>
                <a:spcPts val="1417"/>
              </a:spcBef>
              <a:buNone/>
            </a:pPr>
            <a:endParaRPr lang="en-US" sz="2000" b="0" u="none" strike="noStrike">
              <a:solidFill>
                <a:schemeClr val="dk1"/>
              </a:solidFill>
              <a:effectLst/>
              <a:uFillTx/>
              <a:latin typeface="Garamond"/>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PlaceHolder 1"/>
          <p:cNvSpPr>
            <a:spLocks noGrp="1"/>
          </p:cNvSpPr>
          <p:nvPr>
            <p:ph type="title"/>
          </p:nvPr>
        </p:nvSpPr>
        <p:spPr>
          <a:xfrm>
            <a:off x="1303920" y="982080"/>
            <a:ext cx="9592200" cy="2954520"/>
          </a:xfrm>
          <a:prstGeom prst="rect">
            <a:avLst/>
          </a:prstGeom>
          <a:noFill/>
          <a:ln w="0">
            <a:noFill/>
          </a:ln>
        </p:spPr>
        <p:txBody>
          <a:bodyPr lIns="91440" tIns="45720" rIns="91440" bIns="45720" anchor="ctr">
            <a:normAutofit fontScale="90000"/>
          </a:bodyPr>
          <a:lstStyle/>
          <a:p>
            <a:pPr indent="0" algn="ctr" defTabSz="457200">
              <a:lnSpc>
                <a:spcPct val="100000"/>
              </a:lnSpc>
              <a:buNone/>
            </a:pPr>
            <a:r>
              <a:rPr lang="pl-PL" sz="3600" b="1" u="none" strike="noStrike">
                <a:solidFill>
                  <a:schemeClr val="dk1">
                    <a:lumMod val="85000"/>
                    <a:lumOff val="15000"/>
                  </a:schemeClr>
                </a:solidFill>
                <a:effectLst/>
                <a:uFillTx/>
                <a:latin typeface="Garamond"/>
              </a:rPr>
              <a:t>Jazda na rowerze</a:t>
            </a:r>
            <a:br>
              <a:rPr sz="3200"/>
            </a:br>
            <a:r>
              <a:rPr lang="pl-PL" sz="3200" b="0" u="none" strike="noStrike">
                <a:solidFill>
                  <a:schemeClr val="dk1">
                    <a:lumMod val="85000"/>
                    <a:lumOff val="15000"/>
                  </a:schemeClr>
                </a:solidFill>
                <a:effectLst/>
                <a:uFillTx/>
                <a:latin typeface="Garamond"/>
              </a:rPr>
              <a:t> To ćwiczenie odchudzające i wzmacniające wykonywane na łonie przyrody. Podczas jazdy na rowerze angażuje się wszystkie partie ciała. Długa trasa pokonywana  w umiarkowanym tempie pozytywnie wpływa na spalanie tkanki tłuszczowej,  a do tego przemierza się nowe trasy, poznaje okolice, zwiedza się ciekawe miejsca</a:t>
            </a:r>
            <a:endParaRPr lang="en-US" sz="3200" b="0" u="none" strike="noStrike">
              <a:solidFill>
                <a:schemeClr val="dk1"/>
              </a:solidFill>
              <a:effectLst/>
              <a:uFillTx/>
              <a:latin typeface="Garamond"/>
            </a:endParaRPr>
          </a:p>
        </p:txBody>
      </p:sp>
      <p:sp>
        <p:nvSpPr>
          <p:cNvPr id="227" name="PlaceHolder 2"/>
          <p:cNvSpPr>
            <a:spLocks noGrp="1"/>
          </p:cNvSpPr>
          <p:nvPr>
            <p:ph/>
          </p:nvPr>
        </p:nvSpPr>
        <p:spPr>
          <a:xfrm>
            <a:off x="1303920" y="4343400"/>
            <a:ext cx="9592200" cy="1532160"/>
          </a:xfrm>
          <a:prstGeom prst="rect">
            <a:avLst/>
          </a:prstGeom>
          <a:noFill/>
          <a:ln w="0">
            <a:noFill/>
          </a:ln>
        </p:spPr>
        <p:txBody>
          <a:bodyPr lIns="91440" tIns="45720" rIns="91440" bIns="45720" anchor="ctr">
            <a:noAutofit/>
          </a:bodyPr>
          <a:lstStyle/>
          <a:p>
            <a:pPr indent="0">
              <a:spcBef>
                <a:spcPts val="1417"/>
              </a:spcBef>
              <a:buNone/>
            </a:pPr>
            <a:endParaRPr lang="en-US" sz="2000" b="0" u="none" strike="noStrike">
              <a:solidFill>
                <a:schemeClr val="dk1"/>
              </a:solidFill>
              <a:effectLst/>
              <a:uFillTx/>
              <a:latin typeface="Garamond"/>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PlaceHolder 1"/>
          <p:cNvSpPr>
            <a:spLocks noGrp="1"/>
          </p:cNvSpPr>
          <p:nvPr>
            <p:ph type="title"/>
          </p:nvPr>
        </p:nvSpPr>
        <p:spPr>
          <a:xfrm>
            <a:off x="1303920" y="982080"/>
            <a:ext cx="9592200" cy="2954520"/>
          </a:xfrm>
          <a:prstGeom prst="rect">
            <a:avLst/>
          </a:prstGeom>
          <a:noFill/>
          <a:ln w="0">
            <a:noFill/>
          </a:ln>
        </p:spPr>
        <p:txBody>
          <a:bodyPr lIns="91440" tIns="45720" rIns="91440" bIns="45720" anchor="ctr">
            <a:normAutofit/>
          </a:bodyPr>
          <a:lstStyle/>
          <a:p>
            <a:pPr indent="0" algn="ctr" defTabSz="457200">
              <a:lnSpc>
                <a:spcPct val="100000"/>
              </a:lnSpc>
              <a:buNone/>
            </a:pPr>
            <a:r>
              <a:rPr lang="pl-PL" sz="3200" b="1" u="sng" strike="noStrike">
                <a:solidFill>
                  <a:schemeClr val="dk1">
                    <a:lumMod val="85000"/>
                    <a:lumOff val="15000"/>
                  </a:schemeClr>
                </a:solidFill>
                <a:effectLst/>
                <a:uFillTx/>
                <a:latin typeface="Garamond"/>
              </a:rPr>
              <a:t>Różne formy aktywności fizycznej powinny odbywać się co najmniej 2-3 razy w tygodniu, a najlepiej codziennie. </a:t>
            </a:r>
            <a:br>
              <a:rPr sz="3200"/>
            </a:br>
            <a:r>
              <a:rPr lang="pl-PL" sz="3200" b="1" u="sng" strike="noStrike">
                <a:solidFill>
                  <a:schemeClr val="dk1">
                    <a:lumMod val="85000"/>
                    <a:lumOff val="15000"/>
                  </a:schemeClr>
                </a:solidFill>
                <a:effectLst/>
                <a:uFillTx/>
                <a:latin typeface="Garamond"/>
              </a:rPr>
              <a:t>Muszą one być w miarę intensywne  i trwać dostatecznie długo. </a:t>
            </a:r>
            <a:endParaRPr lang="en-US" sz="3200" b="0" u="none" strike="noStrike">
              <a:solidFill>
                <a:schemeClr val="dk1"/>
              </a:solidFill>
              <a:effectLst/>
              <a:uFillTx/>
              <a:latin typeface="Garamond"/>
            </a:endParaRPr>
          </a:p>
        </p:txBody>
      </p:sp>
      <p:sp>
        <p:nvSpPr>
          <p:cNvPr id="229" name="PlaceHolder 2"/>
          <p:cNvSpPr>
            <a:spLocks noGrp="1"/>
          </p:cNvSpPr>
          <p:nvPr>
            <p:ph/>
          </p:nvPr>
        </p:nvSpPr>
        <p:spPr>
          <a:xfrm>
            <a:off x="1303920" y="4343400"/>
            <a:ext cx="9592200" cy="1532160"/>
          </a:xfrm>
          <a:prstGeom prst="rect">
            <a:avLst/>
          </a:prstGeom>
          <a:noFill/>
          <a:ln w="0">
            <a:noFill/>
          </a:ln>
        </p:spPr>
        <p:txBody>
          <a:bodyPr lIns="91440" tIns="45720" rIns="91440" bIns="45720" anchor="ctr">
            <a:normAutofit lnSpcReduction="9999"/>
          </a:bodyPr>
          <a:lstStyle/>
          <a:p>
            <a:pPr indent="0" algn="ctr" defTabSz="457200">
              <a:lnSpc>
                <a:spcPct val="100000"/>
              </a:lnSpc>
              <a:spcBef>
                <a:spcPts val="641"/>
              </a:spcBef>
              <a:spcAft>
                <a:spcPts val="601"/>
              </a:spcAft>
              <a:buNone/>
              <a:tabLst>
                <a:tab pos="0" algn="l"/>
              </a:tabLst>
            </a:pPr>
            <a:r>
              <a:rPr lang="pl-PL" sz="3200" b="1" u="sng" strike="noStrike">
                <a:solidFill>
                  <a:schemeClr val="dk1"/>
                </a:solidFill>
                <a:effectLst/>
                <a:uFillTx/>
                <a:latin typeface="Garamond"/>
              </a:rPr>
              <a:t>Aktywność fizyczna uwarunkowana jest indywidualnymi potrzebami  i możliwościami danej osoby, jej wiekiem, płcią i stanem zdrowia</a:t>
            </a:r>
            <a:r>
              <a:rPr lang="pl-PL" sz="2000" b="0" u="none" strike="noStrike">
                <a:solidFill>
                  <a:schemeClr val="dk1"/>
                </a:solidFill>
                <a:effectLst/>
                <a:uFillTx/>
                <a:latin typeface="Garamond"/>
              </a:rPr>
              <a:t>. </a:t>
            </a:r>
            <a:endParaRPr lang="en-US" sz="2000" b="0" u="none" strike="noStrike">
              <a:solidFill>
                <a:schemeClr val="dk1">
                  <a:lumMod val="85000"/>
                  <a:lumOff val="15000"/>
                </a:schemeClr>
              </a:solidFill>
              <a:effectLst/>
              <a:uFillTx/>
              <a:latin typeface="Garamond"/>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5000">
        <p:split orient="vert"/>
      </p:transition>
    </mc:Choice>
    <mc:Fallback>
      <p:transition spd="slow" advClick="0" advTm="25000">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PlaceHolder 1"/>
          <p:cNvSpPr>
            <a:spLocks noGrp="1"/>
          </p:cNvSpPr>
          <p:nvPr>
            <p:ph type="title"/>
          </p:nvPr>
        </p:nvSpPr>
        <p:spPr>
          <a:xfrm>
            <a:off x="2692440" y="1871280"/>
            <a:ext cx="6815160" cy="1515240"/>
          </a:xfrm>
          <a:prstGeom prst="rect">
            <a:avLst/>
          </a:prstGeom>
          <a:noFill/>
          <a:ln w="0">
            <a:noFill/>
          </a:ln>
        </p:spPr>
        <p:txBody>
          <a:bodyPr lIns="91440" tIns="45720" rIns="91440" bIns="45720" anchor="b">
            <a:noAutofit/>
          </a:bodyPr>
          <a:lstStyle/>
          <a:p>
            <a:pPr indent="0" algn="ctr" defTabSz="457200">
              <a:lnSpc>
                <a:spcPct val="100000"/>
              </a:lnSpc>
              <a:buNone/>
            </a:pPr>
            <a:r>
              <a:rPr lang="pl-PL" sz="5400" b="1" u="none" strike="noStrike">
                <a:solidFill>
                  <a:schemeClr val="dk1">
                    <a:lumMod val="85000"/>
                    <a:lumOff val="15000"/>
                  </a:schemeClr>
                </a:solidFill>
                <a:effectLst/>
                <a:uFillTx/>
                <a:latin typeface="Garamond"/>
              </a:rPr>
              <a:t>Dziękujemy za uwagę</a:t>
            </a:r>
            <a:endParaRPr lang="en-US" sz="5400" b="0" u="none" strike="noStrike">
              <a:solidFill>
                <a:schemeClr val="dk1"/>
              </a:solidFill>
              <a:effectLst/>
              <a:uFillTx/>
              <a:latin typeface="Garamond"/>
            </a:endParaRPr>
          </a:p>
        </p:txBody>
      </p:sp>
      <p:sp>
        <p:nvSpPr>
          <p:cNvPr id="231" name="PlaceHolder 2"/>
          <p:cNvSpPr>
            <a:spLocks noGrp="1"/>
          </p:cNvSpPr>
          <p:nvPr>
            <p:ph type="subTitle"/>
          </p:nvPr>
        </p:nvSpPr>
        <p:spPr>
          <a:xfrm>
            <a:off x="2692440" y="3657600"/>
            <a:ext cx="6815160" cy="1320480"/>
          </a:xfrm>
          <a:prstGeom prst="rect">
            <a:avLst/>
          </a:prstGeom>
          <a:noFill/>
          <a:ln w="0">
            <a:noFill/>
          </a:ln>
        </p:spPr>
        <p:txBody>
          <a:bodyPr lIns="91440" tIns="45720" rIns="91440" bIns="45720" anchor="t">
            <a:noAutofit/>
          </a:bodyPr>
          <a:lstStyle/>
          <a:p>
            <a:pPr indent="0" algn="ctr" defTabSz="457200">
              <a:lnSpc>
                <a:spcPct val="100000"/>
              </a:lnSpc>
              <a:spcBef>
                <a:spcPts val="420"/>
              </a:spcBef>
              <a:spcAft>
                <a:spcPts val="601"/>
              </a:spcAft>
              <a:buNone/>
              <a:tabLst>
                <a:tab pos="0" algn="l"/>
              </a:tabLst>
            </a:pPr>
            <a:r>
              <a:rPr lang="pl-PL" sz="2100" b="0" u="none" strike="noStrike">
                <a:solidFill>
                  <a:schemeClr val="dk1"/>
                </a:solidFill>
                <a:effectLst/>
                <a:uFillTx/>
                <a:latin typeface="Garamond"/>
              </a:rPr>
              <a:t>Dominika Dziedzic i Julia Tarnowska</a:t>
            </a:r>
            <a:endParaRPr lang="pl-PL" sz="2100" b="0" u="none" strike="noStrike">
              <a:solidFill>
                <a:srgbClr val="000000"/>
              </a:solidFill>
              <a:effectLst/>
              <a:uFillTx/>
              <a:latin typeface="Arial"/>
            </a:endParaRPr>
          </a:p>
          <a:p>
            <a:pPr indent="0" algn="ctr" defTabSz="457200">
              <a:lnSpc>
                <a:spcPct val="100000"/>
              </a:lnSpc>
              <a:spcBef>
                <a:spcPts val="420"/>
              </a:spcBef>
              <a:spcAft>
                <a:spcPts val="601"/>
              </a:spcAft>
              <a:buNone/>
              <a:tabLst>
                <a:tab pos="0" algn="l"/>
              </a:tabLst>
            </a:pPr>
            <a:r>
              <a:rPr lang="pl-PL" sz="2100" b="0" u="none" strike="noStrike">
                <a:solidFill>
                  <a:schemeClr val="dk1"/>
                </a:solidFill>
                <a:effectLst/>
                <a:uFillTx/>
                <a:latin typeface="Garamond"/>
              </a:rPr>
              <a:t>Klasa 7B</a:t>
            </a:r>
            <a:endParaRPr lang="pl-PL" sz="2100" b="0" u="none" strike="noStrike">
              <a:solidFill>
                <a:srgbClr val="000000"/>
              </a:solidFill>
              <a:effectLst/>
              <a:uFillTx/>
              <a:latin typeface="Aria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zny">
  <a:themeElements>
    <a:clrScheme name="Organic">
      <a:dk1>
        <a:srgbClr val="000000"/>
      </a:dk1>
      <a:lt1>
        <a:srgbClr val="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majorFont>
      <a:minorFont>
        <a:latin typeface="Garamond" panose="02020404030301010803"/>
        <a:ea typeface=""/>
        <a:cs typeface=""/>
      </a:minorFont>
    </a:fontScheme>
    <a:fmtScheme>
      <a:fillStyleLst>
        <a:solidFill>
          <a:schemeClr val="phClr"/>
        </a:solidFill>
        <a:gradFill>
          <a:gsLst>
            <a:gs pos="0">
              <a:schemeClr val="phClr">
                <a:tint val="60000"/>
                <a:lumMod val="110000"/>
              </a:schemeClr>
            </a:gs>
            <a:gs pos="100000">
              <a:schemeClr val="phClr">
                <a:tint val="82000"/>
              </a:schemeClr>
            </a:gs>
          </a:gsLst>
          <a:lin ang="5400000" scaled="0"/>
          <a:tileRect/>
        </a:gradFill>
        <a:blipFill rotWithShape="0">
          <a:blip xmlns:r="http://schemas.openxmlformats.org/officeDocument/2006/relationships" r:embed="rId1"/>
          <a:srcRect/>
          <a:tile tx="0" ty="0" sx="100000" sy="100000" flip="none" algn="tl"/>
        </a:blipFill>
      </a:fillStyleLst>
      <a:lnStyleLst>
        <a:ln w="9525" cap="flat" cmpd="sng" algn="ctr">
          <a:prstDash val="solid"/>
        </a:ln>
        <a:ln w="15875" cap="flat" cmpd="sng" algn="ctr">
          <a:prstDash val="solid"/>
        </a:ln>
        <a:ln w="254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10000"/>
              </a:schemeClr>
            </a:gs>
            <a:gs pos="100000">
              <a:schemeClr val="phClr">
                <a:shade val="88000"/>
                <a:lumMod val="98000"/>
              </a:schemeClr>
            </a:gs>
          </a:gsLst>
          <a:lin ang="5400000" scaled="0"/>
          <a:tileRect/>
        </a:gradFill>
        <a:blipFill rotWithShape="0">
          <a:blip xmlns:r="http://schemas.openxmlformats.org/officeDocument/2006/relationships" r:embed="rId2"/>
          <a:srcRect/>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67</TotalTime>
  <Words>625</Words>
  <Application>Microsoft Office PowerPoint</Application>
  <PresentationFormat>Panoramiczny</PresentationFormat>
  <Paragraphs>48</Paragraphs>
  <Slides>13</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13</vt:i4>
      </vt:variant>
    </vt:vector>
  </HeadingPairs>
  <TitlesOfParts>
    <vt:vector size="19" baseType="lpstr">
      <vt:lpstr>Arial</vt:lpstr>
      <vt:lpstr>Garamond</vt:lpstr>
      <vt:lpstr>Symbol</vt:lpstr>
      <vt:lpstr>Times New Roman</vt:lpstr>
      <vt:lpstr>Wingdings</vt:lpstr>
      <vt:lpstr>Organiczny</vt:lpstr>
      <vt:lpstr>Wpływ aktywności fizycznej na zdrowie. </vt:lpstr>
      <vt:lpstr>Aktywność fizyczna to:</vt:lpstr>
      <vt:lpstr>Korzyści płynące z aktywności fizycznej </vt:lpstr>
      <vt:lpstr>Bieganie  naturalna forma ruchu </vt:lpstr>
      <vt:lpstr>Bariery ograniczające aktywność fizyczną dzieci i młodzieży: </vt:lpstr>
      <vt:lpstr>3 zasady biegowego treningu zdrowotnego</vt:lpstr>
      <vt:lpstr>Gimnastyka poranna </vt:lpstr>
      <vt:lpstr>Ćwiczenia izometryczne</vt:lpstr>
      <vt:lpstr>Body building training Efektem tej metody ćwiczeń ma być wszechstronny rozwój organizmu, przyrost objętości mięśni, wzrost ich tonusu, a także pewna poprawa wytrzymałości ćwiczących. Ćwiczenia zwiększają odporność organizmu na zmęczenie. </vt:lpstr>
      <vt:lpstr>Pływanie  Pływanie jest najbardziej angażującym ćwiczeniem ze wszystkich. Zmusza do pracy każdy centymetr ciała, każdy mięsień i ścięgno. Pokonywanie oporu wody wytrwale i systematycznie sprawia, że organizm, krwioobieg, układ oddechowy pracują na najwyższych obrotach</vt:lpstr>
      <vt:lpstr>Jazda na rowerze  To ćwiczenie odchudzające i wzmacniające wykonywane na łonie przyrody. Podczas jazdy na rowerze angażuje się wszystkie partie ciała. Długa trasa pokonywana  w umiarkowanym tempie pozytywnie wpływa na spalanie tkanki tłuszczowej,  a do tego przemierza się nowe trasy, poznaje okolice, zwiedza się ciekawe miejsca</vt:lpstr>
      <vt:lpstr>Różne formy aktywności fizycznej powinny odbywać się co najmniej 2-3 razy w tygodniu, a najlepiej codziennie.  Muszą one być w miarę intensywne  i trwać dostatecznie długo. </vt:lpstr>
      <vt:lpstr>Dziękujemy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MONIKA</dc:creator>
  <dc:description/>
  <cp:lastModifiedBy>MONIKA</cp:lastModifiedBy>
  <cp:revision>4</cp:revision>
  <dcterms:created xsi:type="dcterms:W3CDTF">2025-10-23T15:43:35Z</dcterms:created>
  <dcterms:modified xsi:type="dcterms:W3CDTF">2025-10-29T18:10:41Z</dcterms:modified>
  <dc:language>pl-PL</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Panoramiczny</vt:lpwstr>
  </property>
  <property fmtid="{D5CDD505-2E9C-101B-9397-08002B2CF9AE}" pid="3" name="Slides">
    <vt:i4>13</vt:i4>
  </property>
</Properties>
</file>